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AE9C3-36B6-43BB-9C0E-E4418B4B8F1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864AF-9552-493A-8DA3-3FB455F92D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219200"/>
          <a:ext cx="8839201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938"/>
                <a:gridCol w="960782"/>
                <a:gridCol w="1133724"/>
                <a:gridCol w="1133724"/>
                <a:gridCol w="1133724"/>
                <a:gridCol w="1133724"/>
                <a:gridCol w="1133724"/>
                <a:gridCol w="1056861"/>
              </a:tblGrid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/>
                        <a:t>Expectations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Classroom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Hallway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Cafeteria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Restrooms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Dismissal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Assembly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Library</a:t>
                      </a:r>
                      <a:endParaRPr lang="en-US" sz="1400" b="1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76200"/>
            <a:ext cx="883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Expectations and Rules Matrix</a:t>
            </a:r>
          </a:p>
          <a:p>
            <a:endParaRPr lang="en-US" sz="800" b="1" dirty="0" smtClean="0"/>
          </a:p>
          <a:p>
            <a:r>
              <a:rPr lang="en-US" b="1" dirty="0" smtClean="0"/>
              <a:t>Motto: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2011-10-12T17:21:36Z</dcterms:created>
  <dcterms:modified xsi:type="dcterms:W3CDTF">2011-10-12T17:22:21Z</dcterms:modified>
</cp:coreProperties>
</file>