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EB067-D262-4D66-B564-67550C90BE90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BDFF-9A34-4977-9642-7F4390B253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381000"/>
          <a:ext cx="8458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Working Smarter </a:t>
                      </a:r>
                      <a:r>
                        <a:rPr lang="en-US" sz="2400" b="1" i="1" u="sng" dirty="0" smtClean="0"/>
                        <a:t>Not</a:t>
                      </a:r>
                      <a:r>
                        <a:rPr lang="en-US" sz="2400" baseline="0" dirty="0" smtClean="0"/>
                        <a:t> Harder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2" y="1066800"/>
          <a:ext cx="8763001" cy="4315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1976"/>
                <a:gridCol w="2151976"/>
                <a:gridCol w="2151976"/>
                <a:gridCol w="2307073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Committee/Initiative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Purpose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Team Members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Overall Priority</a:t>
                      </a:r>
                      <a:endParaRPr lang="en-US" sz="1800" dirty="0"/>
                    </a:p>
                  </a:txBody>
                  <a:tcPr/>
                </a:tc>
              </a:tr>
              <a:tr h="91893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893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8938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8938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715000"/>
            <a:ext cx="7890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Based on your results, what can be eliminated, combined, or be infused into PBIS?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REACH 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2011-10-12T18:25:27Z</dcterms:created>
  <dcterms:modified xsi:type="dcterms:W3CDTF">2011-10-12T18:25:59Z</dcterms:modified>
</cp:coreProperties>
</file>