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05E6B-3A51-4B2B-BD46-BB9DE4B6D6F3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808DE-FE92-4924-A066-68B303E469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990598"/>
          <a:ext cx="8839200" cy="56388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7840"/>
                <a:gridCol w="4023360"/>
                <a:gridCol w="990600"/>
                <a:gridCol w="990600"/>
                <a:gridCol w="1066800"/>
              </a:tblGrid>
              <a:tr h="10030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What is the desired outcome of the activity?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Faculty</a:t>
                      </a:r>
                    </a:p>
                    <a:p>
                      <a:pPr algn="ctr"/>
                      <a:r>
                        <a:rPr lang="en-US" sz="1400" b="1" dirty="0" smtClean="0"/>
                        <a:t> &amp; </a:t>
                      </a:r>
                    </a:p>
                    <a:p>
                      <a:pPr algn="ctr"/>
                      <a:r>
                        <a:rPr lang="en-US" sz="1400" b="1" dirty="0" smtClean="0"/>
                        <a:t>Staff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Students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Family </a:t>
                      </a:r>
                    </a:p>
                    <a:p>
                      <a:pPr algn="ctr"/>
                      <a:r>
                        <a:rPr lang="en-US" sz="1400" b="1" dirty="0" smtClean="0"/>
                        <a:t>&amp; Community</a:t>
                      </a:r>
                      <a:endParaRPr lang="en-US" sz="1400" b="1" dirty="0"/>
                    </a:p>
                  </a:txBody>
                  <a:tcPr/>
                </a:tc>
              </a:tr>
              <a:tr h="1207776">
                <a:tc>
                  <a:txBody>
                    <a:bodyPr/>
                    <a:lstStyle/>
                    <a:p>
                      <a:pPr algn="ctr" eaLnBrk="1" hangingPunct="1">
                        <a:lnSpc>
                          <a:spcPct val="80000"/>
                        </a:lnSpc>
                        <a:defRPr/>
                      </a:pPr>
                      <a:r>
                        <a:rPr lang="en-US" sz="1400" b="1" dirty="0" smtClean="0"/>
                        <a:t>What is the activity going to be? (e.g., rotation station, video, classroom instruction, assembly, etc.) 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7425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Where is the activity going to happen?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7425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When is the activity going to happen?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90637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Who is responsible for planning and implementing?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10364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What is the plan for rewarding appropriate behavior?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SWPBIS Teaching Activities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2011-10-12T17:26:04Z</dcterms:created>
  <dcterms:modified xsi:type="dcterms:W3CDTF">2011-10-12T17:26:44Z</dcterms:modified>
</cp:coreProperties>
</file>