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B357-8298-49C4-AC78-AA9958D62FE7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F00F9-B112-4CA8-8B3E-B9B8FFA877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B357-8298-49C4-AC78-AA9958D62FE7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F00F9-B112-4CA8-8B3E-B9B8FFA877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B357-8298-49C4-AC78-AA9958D62FE7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F00F9-B112-4CA8-8B3E-B9B8FFA877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B357-8298-49C4-AC78-AA9958D62FE7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F00F9-B112-4CA8-8B3E-B9B8FFA877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B357-8298-49C4-AC78-AA9958D62FE7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F00F9-B112-4CA8-8B3E-B9B8FFA877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B357-8298-49C4-AC78-AA9958D62FE7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F00F9-B112-4CA8-8B3E-B9B8FFA877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B357-8298-49C4-AC78-AA9958D62FE7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F00F9-B112-4CA8-8B3E-B9B8FFA877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B357-8298-49C4-AC78-AA9958D62FE7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F00F9-B112-4CA8-8B3E-B9B8FFA877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B357-8298-49C4-AC78-AA9958D62FE7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F00F9-B112-4CA8-8B3E-B9B8FFA877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B357-8298-49C4-AC78-AA9958D62FE7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F00F9-B112-4CA8-8B3E-B9B8FFA877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B357-8298-49C4-AC78-AA9958D62FE7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F00F9-B112-4CA8-8B3E-B9B8FFA877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AB357-8298-49C4-AC78-AA9958D62FE7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F00F9-B112-4CA8-8B3E-B9B8FFA8770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28600" y="198121"/>
          <a:ext cx="8763000" cy="13601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63000"/>
              </a:tblGrid>
              <a:tr h="136017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+mj-lt"/>
                        </a:rPr>
                        <a:t>School – wide Positive </a:t>
                      </a:r>
                      <a:r>
                        <a:rPr lang="en-US" sz="2800" dirty="0" smtClean="0">
                          <a:latin typeface="+mj-lt"/>
                        </a:rPr>
                        <a:t>Behavior</a:t>
                      </a:r>
                      <a:r>
                        <a:rPr lang="en-US" sz="2800" baseline="0" dirty="0" smtClean="0">
                          <a:latin typeface="+mj-lt"/>
                        </a:rPr>
                        <a:t> Interventions </a:t>
                      </a:r>
                      <a:r>
                        <a:rPr lang="en-US" sz="2800" baseline="0" dirty="0" smtClean="0">
                          <a:latin typeface="+mj-lt"/>
                        </a:rPr>
                        <a:t>and </a:t>
                      </a:r>
                      <a:r>
                        <a:rPr lang="en-US" sz="2800" baseline="0" dirty="0" smtClean="0">
                          <a:latin typeface="+mj-lt"/>
                        </a:rPr>
                        <a:t>Supports</a:t>
                      </a:r>
                      <a:endParaRPr lang="en-US" sz="2800" baseline="0" dirty="0" smtClean="0">
                        <a:latin typeface="+mj-lt"/>
                      </a:endParaRPr>
                    </a:p>
                    <a:p>
                      <a:pPr algn="ctr"/>
                      <a:r>
                        <a:rPr lang="en-US" sz="2800" baseline="0" dirty="0" smtClean="0">
                          <a:latin typeface="+mj-lt"/>
                        </a:rPr>
                        <a:t>Core Team</a:t>
                      </a:r>
                      <a:endParaRPr lang="en-US" sz="28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1219200"/>
          <a:ext cx="8763000" cy="2773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81500"/>
                <a:gridCol w="4381500"/>
              </a:tblGrid>
              <a:tr h="91948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Date:</a:t>
                      </a:r>
                      <a:endParaRPr lang="en-US" sz="1800" dirty="0"/>
                    </a:p>
                    <a:p>
                      <a:r>
                        <a:rPr lang="en-US" sz="1800" dirty="0" smtClean="0"/>
                        <a:t>District:</a:t>
                      </a:r>
                      <a:endParaRPr lang="en-US" sz="1800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z="1800" dirty="0" smtClean="0"/>
                        <a:t>District Contact:</a:t>
                      </a:r>
                      <a:endParaRPr lang="en-US" sz="1800" dirty="0"/>
                    </a:p>
                    <a:p>
                      <a:r>
                        <a:rPr lang="en-US" sz="1800" dirty="0" smtClean="0"/>
                        <a:t>Address: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School:</a:t>
                      </a:r>
                      <a:endParaRPr lang="en-US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Phone:</a:t>
                      </a:r>
                      <a:endParaRPr lang="en-US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Fax:</a:t>
                      </a:r>
                      <a:endParaRPr lang="en-US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Team Leader: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Email: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Principal: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Email: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4191000"/>
          <a:ext cx="8610604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52651"/>
                <a:gridCol w="2152651"/>
                <a:gridCol w="2152651"/>
                <a:gridCol w="215265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Name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Role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Name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Role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381000"/>
          <a:ext cx="86106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Team Meetings 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914400"/>
          <a:ext cx="8610600" cy="1965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05300"/>
                <a:gridCol w="4305300"/>
              </a:tblGrid>
              <a:tr h="49149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Day of Week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9149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Location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9149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Time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9149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Length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" y="3048000"/>
          <a:ext cx="86106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Team</a:t>
                      </a:r>
                      <a:r>
                        <a:rPr lang="en-US" sz="1800" baseline="0" dirty="0" smtClean="0"/>
                        <a:t> Goal or Purpose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28600" y="3657602"/>
            <a:ext cx="8610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On-screen Show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2011-10-12T18:23:52Z</dcterms:created>
  <dcterms:modified xsi:type="dcterms:W3CDTF">2011-10-12T18:24:13Z</dcterms:modified>
</cp:coreProperties>
</file>