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3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EAEAF-1F63-4776-9BB8-04E388244FD8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0D18-2FCE-416A-8CB4-DA1BC2848B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EAEAF-1F63-4776-9BB8-04E388244FD8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0D18-2FCE-416A-8CB4-DA1BC2848B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EAEAF-1F63-4776-9BB8-04E388244FD8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0D18-2FCE-416A-8CB4-DA1BC2848B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EAEAF-1F63-4776-9BB8-04E388244FD8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0D18-2FCE-416A-8CB4-DA1BC2848B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EAEAF-1F63-4776-9BB8-04E388244FD8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0D18-2FCE-416A-8CB4-DA1BC2848B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EAEAF-1F63-4776-9BB8-04E388244FD8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0D18-2FCE-416A-8CB4-DA1BC2848B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EAEAF-1F63-4776-9BB8-04E388244FD8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0D18-2FCE-416A-8CB4-DA1BC2848B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EAEAF-1F63-4776-9BB8-04E388244FD8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0D18-2FCE-416A-8CB4-DA1BC2848B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EAEAF-1F63-4776-9BB8-04E388244FD8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0D18-2FCE-416A-8CB4-DA1BC2848B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EAEAF-1F63-4776-9BB8-04E388244FD8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0D18-2FCE-416A-8CB4-DA1BC2848B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EAEAF-1F63-4776-9BB8-04E388244FD8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0D18-2FCE-416A-8CB4-DA1BC2848B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CEAEAF-1F63-4776-9BB8-04E388244FD8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B0D18-2FCE-416A-8CB4-DA1BC2848BE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925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304800"/>
            <a:ext cx="8305800" cy="914400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Reinforcement System Students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69252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52400" y="1676400"/>
            <a:ext cx="2819400" cy="2362200"/>
          </a:xfrm>
          <a:ln>
            <a:solidFill>
              <a:schemeClr val="tx1"/>
            </a:solidFill>
          </a:ln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dirty="0" smtClean="0"/>
              <a:t>             </a:t>
            </a:r>
            <a:r>
              <a:rPr lang="en-US" sz="2000" u="sng" dirty="0" smtClean="0"/>
              <a:t>Weekly</a:t>
            </a:r>
            <a:endParaRPr lang="en-US" sz="2000" u="sng" dirty="0"/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800" u="sng" dirty="0"/>
          </a:p>
          <a:p>
            <a:pPr eaLnBrk="1" hangingPunct="1">
              <a:lnSpc>
                <a:spcPct val="90000"/>
              </a:lnSpc>
              <a:buNone/>
              <a:defRPr/>
            </a:pPr>
            <a:endParaRPr lang="en-US" sz="2000" dirty="0">
              <a:latin typeface="Times New Roman" pitchFamily="18" charset="0"/>
            </a:endParaRPr>
          </a:p>
        </p:txBody>
      </p:sp>
      <p:sp>
        <p:nvSpPr>
          <p:cNvPr id="2869253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0" y="1676400"/>
            <a:ext cx="2819400" cy="2362200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dirty="0" smtClean="0">
                <a:latin typeface="Times New Roman" pitchFamily="18" charset="0"/>
              </a:rPr>
              <a:t>             </a:t>
            </a:r>
            <a:r>
              <a:rPr lang="en-US" sz="2000" u="sng" dirty="0" smtClean="0">
                <a:latin typeface="Times New Roman" pitchFamily="18" charset="0"/>
              </a:rPr>
              <a:t>Monthly</a:t>
            </a:r>
            <a:endParaRPr lang="en-US" sz="2000" u="sng" dirty="0">
              <a:latin typeface="Times New Roman" pitchFamily="18" charset="0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800" u="sng" dirty="0"/>
          </a:p>
          <a:p>
            <a:pPr algn="ctr"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endParaRPr lang="en-US" sz="2000" dirty="0">
              <a:latin typeface="Times New Roman" pitchFamily="18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943600" y="1676400"/>
            <a:ext cx="2971800" cy="2362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sz="2000" u="sng" dirty="0" smtClean="0">
                <a:latin typeface="Times New Roman" pitchFamily="18" charset="0"/>
              </a:rPr>
              <a:t>End </a:t>
            </a:r>
            <a:r>
              <a:rPr lang="en-US" sz="2000" u="sng" dirty="0">
                <a:latin typeface="Times New Roman" pitchFamily="18" charset="0"/>
              </a:rPr>
              <a:t>of Grading Period</a:t>
            </a:r>
          </a:p>
          <a:p>
            <a:pPr marL="342900" indent="-342900">
              <a:spcBef>
                <a:spcPct val="20000"/>
              </a:spcBef>
            </a:pPr>
            <a:endParaRPr lang="en-US" sz="800" u="sng" dirty="0">
              <a:latin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</a:pPr>
            <a:endParaRPr lang="en-US" sz="2000" dirty="0">
              <a:latin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Tx/>
              <a:buBlip>
                <a:blip r:embed="rId2"/>
              </a:buBlip>
            </a:pPr>
            <a:endParaRPr lang="en-US" sz="2800" dirty="0"/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>
          <a:xfrm>
            <a:off x="152400" y="4267200"/>
            <a:ext cx="2819400" cy="22860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000" b="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</a:t>
            </a:r>
            <a:r>
              <a:rPr kumimoji="0" lang="en-US" sz="20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Criteria</a:t>
            </a:r>
          </a:p>
          <a:p>
            <a:pPr marL="342900" marR="0" lvl="0" indent="-342900" algn="ctr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800" b="0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9" name="Rectangle 4"/>
          <p:cNvSpPr txBox="1">
            <a:spLocks noChangeArrowheads="1"/>
          </p:cNvSpPr>
          <p:nvPr/>
        </p:nvSpPr>
        <p:spPr>
          <a:xfrm>
            <a:off x="3048000" y="4267200"/>
            <a:ext cx="2819400" cy="22860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000" b="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</a:t>
            </a:r>
            <a:r>
              <a:rPr kumimoji="0" lang="en-US" sz="20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Criteria</a:t>
            </a:r>
          </a:p>
          <a:p>
            <a:pPr marL="342900" marR="0" lvl="0" indent="-342900" algn="ctr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800" b="0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0" name="Rectangle 4"/>
          <p:cNvSpPr txBox="1">
            <a:spLocks noChangeArrowheads="1"/>
          </p:cNvSpPr>
          <p:nvPr/>
        </p:nvSpPr>
        <p:spPr>
          <a:xfrm>
            <a:off x="5943600" y="4267200"/>
            <a:ext cx="2971800" cy="22860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000" b="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</a:t>
            </a:r>
            <a:r>
              <a:rPr kumimoji="0" lang="en-US" sz="20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Criteria</a:t>
            </a:r>
          </a:p>
          <a:p>
            <a:pPr marL="342900" marR="0" lvl="0" indent="-342900" algn="ctr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800" b="0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Reinforcement System Students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Reinforcement System Students</dc:title>
  <dc:creator>User</dc:creator>
  <cp:lastModifiedBy>User</cp:lastModifiedBy>
  <cp:revision>1</cp:revision>
  <dcterms:created xsi:type="dcterms:W3CDTF">2011-10-12T17:35:41Z</dcterms:created>
  <dcterms:modified xsi:type="dcterms:W3CDTF">2011-10-12T17:35:58Z</dcterms:modified>
</cp:coreProperties>
</file>