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DFAD8-2736-42A4-A740-E6216250EC62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4025-F7B7-46B9-8DD2-538767FF3C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52400"/>
          <a:ext cx="8839200" cy="655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6096000"/>
              </a:tblGrid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Minor Behavior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Definition</a:t>
                      </a:r>
                      <a:endParaRPr lang="en-US" sz="1800" b="1" dirty="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52400"/>
          <a:ext cx="8839200" cy="655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6096000"/>
              </a:tblGrid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Major Behavior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Definition</a:t>
                      </a:r>
                      <a:endParaRPr lang="en-US" sz="1800" b="1" dirty="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2011-10-12T17:49:20Z</dcterms:created>
  <dcterms:modified xsi:type="dcterms:W3CDTF">2011-10-12T17:50:26Z</dcterms:modified>
</cp:coreProperties>
</file>