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233BD-7DE2-418A-AD95-04E88DBA8BFB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2810-2CEF-45D8-BF50-94EC2753E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233BD-7DE2-418A-AD95-04E88DBA8BFB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2810-2CEF-45D8-BF50-94EC2753E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233BD-7DE2-418A-AD95-04E88DBA8BFB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2810-2CEF-45D8-BF50-94EC2753E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233BD-7DE2-418A-AD95-04E88DBA8BFB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2810-2CEF-45D8-BF50-94EC2753E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233BD-7DE2-418A-AD95-04E88DBA8BFB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2810-2CEF-45D8-BF50-94EC2753E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233BD-7DE2-418A-AD95-04E88DBA8BFB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2810-2CEF-45D8-BF50-94EC2753E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233BD-7DE2-418A-AD95-04E88DBA8BFB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2810-2CEF-45D8-BF50-94EC2753E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233BD-7DE2-418A-AD95-04E88DBA8BFB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2810-2CEF-45D8-BF50-94EC2753E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233BD-7DE2-418A-AD95-04E88DBA8BFB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2810-2CEF-45D8-BF50-94EC2753E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233BD-7DE2-418A-AD95-04E88DBA8BFB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2810-2CEF-45D8-BF50-94EC2753E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233BD-7DE2-418A-AD95-04E88DBA8BFB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82810-2CEF-45D8-BF50-94EC2753E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233BD-7DE2-418A-AD95-04E88DBA8BFB}" type="datetimeFigureOut">
              <a:rPr lang="en-US" smtClean="0"/>
              <a:t>10/12/2011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82810-2CEF-45D8-BF50-94EC2753E1D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5091" name="AutoShape 2"/>
          <p:cNvSpPr>
            <a:spLocks noChangeArrowheads="1"/>
          </p:cNvSpPr>
          <p:nvPr/>
        </p:nvSpPr>
        <p:spPr bwMode="auto">
          <a:xfrm>
            <a:off x="3429000" y="152400"/>
            <a:ext cx="1981200" cy="1447800"/>
          </a:xfrm>
          <a:prstGeom prst="flowChartDecision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>
                <a:latin typeface="Arial" pitchFamily="34" charset="0"/>
              </a:rPr>
              <a:t>Is the </a:t>
            </a:r>
          </a:p>
          <a:p>
            <a:pPr algn="ctr"/>
            <a:r>
              <a:rPr lang="en-US" sz="1600" dirty="0">
                <a:latin typeface="Arial" pitchFamily="34" charset="0"/>
              </a:rPr>
              <a:t>Incident Major?</a:t>
            </a:r>
          </a:p>
        </p:txBody>
      </p:sp>
      <p:sp>
        <p:nvSpPr>
          <p:cNvPr id="2905092" name="AutoShape 3"/>
          <p:cNvSpPr>
            <a:spLocks noChangeArrowheads="1"/>
          </p:cNvSpPr>
          <p:nvPr/>
        </p:nvSpPr>
        <p:spPr bwMode="auto">
          <a:xfrm>
            <a:off x="304800" y="1447800"/>
            <a:ext cx="2895600" cy="838200"/>
          </a:xfrm>
          <a:prstGeom prst="flowChartProcess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>
                <a:latin typeface="Arial" pitchFamily="34" charset="0"/>
              </a:rPr>
              <a:t>1</a:t>
            </a:r>
            <a:r>
              <a:rPr lang="en-US" sz="1600" baseline="30000" dirty="0">
                <a:latin typeface="Arial" pitchFamily="34" charset="0"/>
              </a:rPr>
              <a:t>st</a:t>
            </a:r>
            <a:r>
              <a:rPr lang="en-US" sz="1600" dirty="0">
                <a:latin typeface="Arial" pitchFamily="34" charset="0"/>
              </a:rPr>
              <a:t> </a:t>
            </a:r>
            <a:r>
              <a:rPr lang="en-US" sz="1600" dirty="0" smtClean="0">
                <a:latin typeface="Arial" pitchFamily="34" charset="0"/>
              </a:rPr>
              <a:t>Offense</a:t>
            </a:r>
          </a:p>
          <a:p>
            <a:pPr algn="ctr"/>
            <a:endParaRPr lang="en-US" sz="1600" dirty="0">
              <a:latin typeface="Arial" pitchFamily="34" charset="0"/>
            </a:endParaRPr>
          </a:p>
          <a:p>
            <a:pPr algn="ctr"/>
            <a:endParaRPr lang="en-US" sz="1600" dirty="0">
              <a:latin typeface="Arial" pitchFamily="34" charset="0"/>
            </a:endParaRPr>
          </a:p>
        </p:txBody>
      </p:sp>
      <p:sp>
        <p:nvSpPr>
          <p:cNvPr id="2905093" name="AutoShape 4"/>
          <p:cNvSpPr>
            <a:spLocks noChangeArrowheads="1"/>
          </p:cNvSpPr>
          <p:nvPr/>
        </p:nvSpPr>
        <p:spPr bwMode="auto">
          <a:xfrm>
            <a:off x="304800" y="2667000"/>
            <a:ext cx="2895600" cy="838200"/>
          </a:xfrm>
          <a:prstGeom prst="flowChartProcess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>
                <a:latin typeface="Arial" pitchFamily="34" charset="0"/>
              </a:rPr>
              <a:t>2</a:t>
            </a:r>
            <a:r>
              <a:rPr lang="en-US" sz="1600" baseline="30000" dirty="0">
                <a:latin typeface="Arial" pitchFamily="34" charset="0"/>
              </a:rPr>
              <a:t>nd</a:t>
            </a:r>
            <a:r>
              <a:rPr lang="en-US" sz="1600" dirty="0">
                <a:latin typeface="Arial" pitchFamily="34" charset="0"/>
              </a:rPr>
              <a:t> Offense </a:t>
            </a:r>
            <a:r>
              <a:rPr lang="en-US" sz="1000" dirty="0">
                <a:latin typeface="Arial" pitchFamily="34" charset="0"/>
              </a:rPr>
              <a:t>(same behavior</a:t>
            </a:r>
            <a:r>
              <a:rPr lang="en-US" sz="1000" dirty="0" smtClean="0">
                <a:latin typeface="Arial" pitchFamily="34" charset="0"/>
              </a:rPr>
              <a:t>)</a:t>
            </a:r>
          </a:p>
          <a:p>
            <a:pPr algn="ctr"/>
            <a:endParaRPr lang="en-US" sz="1000" dirty="0">
              <a:latin typeface="Arial" pitchFamily="34" charset="0"/>
            </a:endParaRPr>
          </a:p>
          <a:p>
            <a:pPr algn="ctr"/>
            <a:endParaRPr lang="en-US" sz="1000" dirty="0" smtClean="0">
              <a:latin typeface="Arial" pitchFamily="34" charset="0"/>
            </a:endParaRPr>
          </a:p>
          <a:p>
            <a:pPr algn="ctr"/>
            <a:endParaRPr lang="en-US" sz="1000" dirty="0">
              <a:latin typeface="Arial" pitchFamily="34" charset="0"/>
            </a:endParaRPr>
          </a:p>
        </p:txBody>
      </p:sp>
      <p:cxnSp>
        <p:nvCxnSpPr>
          <p:cNvPr id="2905094" name="AutoShape 5"/>
          <p:cNvCxnSpPr>
            <a:cxnSpLocks noChangeShapeType="1"/>
            <a:stCxn id="2905091" idx="1"/>
            <a:endCxn id="2905092" idx="0"/>
          </p:cNvCxnSpPr>
          <p:nvPr/>
        </p:nvCxnSpPr>
        <p:spPr bwMode="auto">
          <a:xfrm rot="10800000" flipV="1">
            <a:off x="1752600" y="876300"/>
            <a:ext cx="1676400" cy="571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905095" name="AutoShape 6"/>
          <p:cNvCxnSpPr>
            <a:cxnSpLocks noChangeShapeType="1"/>
            <a:stCxn id="2905092" idx="2"/>
            <a:endCxn id="2905093" idx="0"/>
          </p:cNvCxnSpPr>
          <p:nvPr/>
        </p:nvCxnSpPr>
        <p:spPr bwMode="auto">
          <a:xfrm rot="5400000">
            <a:off x="1562100" y="2476500"/>
            <a:ext cx="3810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905096" name="AutoShape 7"/>
          <p:cNvSpPr>
            <a:spLocks noChangeArrowheads="1"/>
          </p:cNvSpPr>
          <p:nvPr/>
        </p:nvSpPr>
        <p:spPr bwMode="auto">
          <a:xfrm>
            <a:off x="304800" y="4038600"/>
            <a:ext cx="2895600" cy="1066800"/>
          </a:xfrm>
          <a:prstGeom prst="flowChartProcess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>
                <a:latin typeface="Arial" pitchFamily="34" charset="0"/>
              </a:rPr>
              <a:t>3</a:t>
            </a:r>
            <a:r>
              <a:rPr lang="en-US" sz="1600" baseline="30000" dirty="0">
                <a:latin typeface="Arial" pitchFamily="34" charset="0"/>
              </a:rPr>
              <a:t>rd</a:t>
            </a:r>
            <a:r>
              <a:rPr lang="en-US" sz="1600" dirty="0">
                <a:latin typeface="Arial" pitchFamily="34" charset="0"/>
              </a:rPr>
              <a:t> Offense </a:t>
            </a:r>
            <a:r>
              <a:rPr lang="en-US" sz="1000" dirty="0">
                <a:latin typeface="Arial" pitchFamily="34" charset="0"/>
              </a:rPr>
              <a:t>(same behavior</a:t>
            </a:r>
            <a:r>
              <a:rPr lang="en-US" sz="1000" dirty="0" smtClean="0">
                <a:latin typeface="Arial" pitchFamily="34" charset="0"/>
              </a:rPr>
              <a:t>)</a:t>
            </a:r>
          </a:p>
          <a:p>
            <a:pPr algn="ctr"/>
            <a:endParaRPr lang="en-US" sz="1000" dirty="0">
              <a:latin typeface="Arial" pitchFamily="34" charset="0"/>
            </a:endParaRPr>
          </a:p>
          <a:p>
            <a:pPr algn="ctr"/>
            <a:endParaRPr lang="en-US" sz="1000" dirty="0" smtClean="0">
              <a:latin typeface="Arial" pitchFamily="34" charset="0"/>
            </a:endParaRPr>
          </a:p>
          <a:p>
            <a:pPr algn="ctr"/>
            <a:endParaRPr lang="en-US" sz="1000" dirty="0">
              <a:latin typeface="Arial" pitchFamily="34" charset="0"/>
            </a:endParaRPr>
          </a:p>
          <a:p>
            <a:pPr algn="ctr"/>
            <a:endParaRPr lang="en-US" sz="1600" dirty="0">
              <a:latin typeface="Arial" pitchFamily="34" charset="0"/>
            </a:endParaRPr>
          </a:p>
        </p:txBody>
      </p:sp>
      <p:sp>
        <p:nvSpPr>
          <p:cNvPr id="2905097" name="AutoShape 8"/>
          <p:cNvSpPr>
            <a:spLocks noChangeArrowheads="1"/>
          </p:cNvSpPr>
          <p:nvPr/>
        </p:nvSpPr>
        <p:spPr bwMode="auto">
          <a:xfrm>
            <a:off x="304800" y="5715000"/>
            <a:ext cx="2895600" cy="762000"/>
          </a:xfrm>
          <a:prstGeom prst="flowChartProcess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>
                <a:latin typeface="Arial" pitchFamily="34" charset="0"/>
              </a:rPr>
              <a:t>4</a:t>
            </a:r>
            <a:r>
              <a:rPr lang="en-US" baseline="30000" dirty="0">
                <a:latin typeface="Arial" pitchFamily="34" charset="0"/>
              </a:rPr>
              <a:t>th</a:t>
            </a:r>
            <a:r>
              <a:rPr lang="en-US" dirty="0">
                <a:latin typeface="Arial" pitchFamily="34" charset="0"/>
              </a:rPr>
              <a:t> Offense </a:t>
            </a:r>
            <a:r>
              <a:rPr lang="en-US" sz="1000" dirty="0">
                <a:latin typeface="Arial" pitchFamily="34" charset="0"/>
              </a:rPr>
              <a:t>(within 3 weeks</a:t>
            </a:r>
            <a:r>
              <a:rPr lang="en-US" sz="1000" dirty="0" smtClean="0">
                <a:latin typeface="Arial" pitchFamily="34" charset="0"/>
              </a:rPr>
              <a:t>)</a:t>
            </a:r>
          </a:p>
          <a:p>
            <a:pPr algn="ctr"/>
            <a:endParaRPr lang="en-US" sz="1000" dirty="0">
              <a:latin typeface="Arial" pitchFamily="34" charset="0"/>
            </a:endParaRPr>
          </a:p>
          <a:p>
            <a:pPr algn="ctr"/>
            <a:endParaRPr lang="en-US" sz="1000" dirty="0">
              <a:latin typeface="Arial" pitchFamily="34" charset="0"/>
            </a:endParaRPr>
          </a:p>
        </p:txBody>
      </p:sp>
      <p:cxnSp>
        <p:nvCxnSpPr>
          <p:cNvPr id="2905098" name="AutoShape 9"/>
          <p:cNvCxnSpPr>
            <a:cxnSpLocks noChangeShapeType="1"/>
            <a:endCxn id="2905096" idx="0"/>
          </p:cNvCxnSpPr>
          <p:nvPr/>
        </p:nvCxnSpPr>
        <p:spPr bwMode="auto">
          <a:xfrm rot="5400000">
            <a:off x="1524000" y="3810000"/>
            <a:ext cx="4572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905099" name="AutoShape 10"/>
          <p:cNvCxnSpPr>
            <a:cxnSpLocks noChangeShapeType="1"/>
            <a:endCxn id="2905097" idx="0"/>
          </p:cNvCxnSpPr>
          <p:nvPr/>
        </p:nvCxnSpPr>
        <p:spPr bwMode="auto">
          <a:xfrm rot="5400000">
            <a:off x="1485900" y="5448300"/>
            <a:ext cx="5334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905100" name="AutoShape 11"/>
          <p:cNvSpPr>
            <a:spLocks noChangeArrowheads="1"/>
          </p:cNvSpPr>
          <p:nvPr/>
        </p:nvSpPr>
        <p:spPr bwMode="auto">
          <a:xfrm>
            <a:off x="3657600" y="3733800"/>
            <a:ext cx="1219200" cy="914400"/>
          </a:xfrm>
          <a:prstGeom prst="flowChartTerminator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>
                <a:latin typeface="Arial" pitchFamily="34" charset="0"/>
              </a:rPr>
              <a:t>Reinforce </a:t>
            </a:r>
          </a:p>
          <a:p>
            <a:pPr algn="ctr"/>
            <a:r>
              <a:rPr lang="en-US" sz="1600" dirty="0">
                <a:latin typeface="Arial" pitchFamily="34" charset="0"/>
              </a:rPr>
              <a:t>Appropriate </a:t>
            </a:r>
          </a:p>
          <a:p>
            <a:pPr algn="ctr"/>
            <a:r>
              <a:rPr lang="en-US" sz="1600" dirty="0">
                <a:latin typeface="Arial" pitchFamily="34" charset="0"/>
              </a:rPr>
              <a:t>Behavior</a:t>
            </a:r>
          </a:p>
        </p:txBody>
      </p:sp>
      <p:cxnSp>
        <p:nvCxnSpPr>
          <p:cNvPr id="2905101" name="AutoShape 12"/>
          <p:cNvCxnSpPr>
            <a:cxnSpLocks noChangeShapeType="1"/>
            <a:stCxn id="2905103" idx="3"/>
            <a:endCxn id="2905100" idx="0"/>
          </p:cNvCxnSpPr>
          <p:nvPr/>
        </p:nvCxnSpPr>
        <p:spPr bwMode="auto">
          <a:xfrm rot="5400000">
            <a:off x="4076700" y="3543300"/>
            <a:ext cx="3810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905103" name="AutoShape 14"/>
          <p:cNvSpPr>
            <a:spLocks noChangeArrowheads="1"/>
          </p:cNvSpPr>
          <p:nvPr/>
        </p:nvSpPr>
        <p:spPr bwMode="auto">
          <a:xfrm>
            <a:off x="3810000" y="2667000"/>
            <a:ext cx="1143000" cy="685800"/>
          </a:xfrm>
          <a:prstGeom prst="flowChartInputOutpu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>
                <a:latin typeface="Arial" pitchFamily="34" charset="0"/>
              </a:rPr>
              <a:t>Behavior</a:t>
            </a:r>
          </a:p>
          <a:p>
            <a:pPr algn="ctr"/>
            <a:r>
              <a:rPr lang="en-US" sz="1600" dirty="0">
                <a:latin typeface="Arial" pitchFamily="34" charset="0"/>
              </a:rPr>
              <a:t>Ceases</a:t>
            </a:r>
          </a:p>
        </p:txBody>
      </p:sp>
      <p:cxnSp>
        <p:nvCxnSpPr>
          <p:cNvPr id="2905104" name="AutoShape 15"/>
          <p:cNvCxnSpPr>
            <a:cxnSpLocks noChangeShapeType="1"/>
            <a:stCxn id="2905092" idx="3"/>
            <a:endCxn id="2905103" idx="2"/>
          </p:cNvCxnSpPr>
          <p:nvPr/>
        </p:nvCxnSpPr>
        <p:spPr bwMode="auto">
          <a:xfrm>
            <a:off x="3200402" y="1866900"/>
            <a:ext cx="723900" cy="11430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905105" name="AutoShape 16"/>
          <p:cNvCxnSpPr>
            <a:cxnSpLocks noChangeShapeType="1"/>
            <a:stCxn id="2905096" idx="3"/>
            <a:endCxn id="2905103" idx="2"/>
          </p:cNvCxnSpPr>
          <p:nvPr/>
        </p:nvCxnSpPr>
        <p:spPr bwMode="auto">
          <a:xfrm flipV="1">
            <a:off x="3200402" y="3009900"/>
            <a:ext cx="723900" cy="15621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905106" name="AutoShape 17"/>
          <p:cNvSpPr>
            <a:spLocks noChangeArrowheads="1"/>
          </p:cNvSpPr>
          <p:nvPr/>
        </p:nvSpPr>
        <p:spPr bwMode="auto">
          <a:xfrm>
            <a:off x="5867400" y="1828800"/>
            <a:ext cx="2590800" cy="990600"/>
          </a:xfrm>
          <a:prstGeom prst="flowChartProcess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>
                <a:latin typeface="Arial" pitchFamily="34" charset="0"/>
              </a:rPr>
              <a:t>Write </a:t>
            </a:r>
            <a:r>
              <a:rPr lang="en-US" sz="1600" dirty="0" smtClean="0">
                <a:latin typeface="Arial" pitchFamily="34" charset="0"/>
              </a:rPr>
              <a:t>Referral</a:t>
            </a:r>
          </a:p>
          <a:p>
            <a:pPr algn="ctr"/>
            <a:endParaRPr lang="en-US" sz="1600" dirty="0">
              <a:latin typeface="Arial" pitchFamily="34" charset="0"/>
            </a:endParaRPr>
          </a:p>
          <a:p>
            <a:pPr algn="ctr"/>
            <a:endParaRPr lang="en-US" sz="1600" dirty="0" smtClean="0">
              <a:latin typeface="Arial" pitchFamily="34" charset="0"/>
            </a:endParaRPr>
          </a:p>
          <a:p>
            <a:pPr algn="ctr"/>
            <a:endParaRPr lang="en-US" sz="1600" dirty="0">
              <a:latin typeface="Arial" pitchFamily="34" charset="0"/>
            </a:endParaRPr>
          </a:p>
        </p:txBody>
      </p:sp>
      <p:sp>
        <p:nvSpPr>
          <p:cNvPr id="2905107" name="AutoShape 18"/>
          <p:cNvSpPr>
            <a:spLocks noChangeArrowheads="1"/>
          </p:cNvSpPr>
          <p:nvPr/>
        </p:nvSpPr>
        <p:spPr bwMode="auto">
          <a:xfrm>
            <a:off x="5791200" y="3429000"/>
            <a:ext cx="2743200" cy="838200"/>
          </a:xfrm>
          <a:prstGeom prst="flowChartProcess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342900" indent="-342900" algn="ctr"/>
            <a:r>
              <a:rPr lang="en-US" sz="1600" dirty="0">
                <a:latin typeface="Arial" pitchFamily="34" charset="0"/>
              </a:rPr>
              <a:t>Administration will follow-up </a:t>
            </a:r>
          </a:p>
          <a:p>
            <a:pPr marL="342900" indent="-342900" algn="ctr"/>
            <a:r>
              <a:rPr lang="en-US" sz="1600" dirty="0">
                <a:latin typeface="Arial" pitchFamily="34" charset="0"/>
              </a:rPr>
              <a:t>with course of action</a:t>
            </a:r>
          </a:p>
          <a:p>
            <a:pPr marL="342900" indent="-342900" algn="ctr"/>
            <a:r>
              <a:rPr lang="en-US" sz="1600" dirty="0">
                <a:latin typeface="Arial" pitchFamily="34" charset="0"/>
              </a:rPr>
              <a:t> and/or consequences 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2905108" name="AutoShape 19"/>
          <p:cNvSpPr>
            <a:spLocks noChangeArrowheads="1"/>
          </p:cNvSpPr>
          <p:nvPr/>
        </p:nvSpPr>
        <p:spPr bwMode="auto">
          <a:xfrm>
            <a:off x="5334000" y="5029200"/>
            <a:ext cx="3505200" cy="1447800"/>
          </a:xfrm>
          <a:prstGeom prst="flowChartProcess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1" indent="-342900">
              <a:tabLst>
                <a:tab pos="287338" algn="l"/>
              </a:tabLst>
            </a:pPr>
            <a:endParaRPr lang="en-US" sz="1600" dirty="0">
              <a:latin typeface="Arial" pitchFamily="34" charset="0"/>
            </a:endParaRPr>
          </a:p>
        </p:txBody>
      </p:sp>
      <p:cxnSp>
        <p:nvCxnSpPr>
          <p:cNvPr id="2905109" name="AutoShape 20"/>
          <p:cNvCxnSpPr>
            <a:cxnSpLocks noChangeShapeType="1"/>
          </p:cNvCxnSpPr>
          <p:nvPr/>
        </p:nvCxnSpPr>
        <p:spPr bwMode="auto">
          <a:xfrm rot="5400000">
            <a:off x="6857208" y="3124199"/>
            <a:ext cx="457994" cy="7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905110" name="AutoShape 21"/>
          <p:cNvCxnSpPr>
            <a:cxnSpLocks noChangeShapeType="1"/>
          </p:cNvCxnSpPr>
          <p:nvPr/>
        </p:nvCxnSpPr>
        <p:spPr bwMode="auto">
          <a:xfrm rot="-120000" flipV="1">
            <a:off x="3276600" y="2667000"/>
            <a:ext cx="2667000" cy="3566160"/>
          </a:xfrm>
          <a:prstGeom prst="curvedConnector3">
            <a:avLst>
              <a:gd name="adj1" fmla="val 61428"/>
            </a:avLst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905111" name="AutoShape 22"/>
          <p:cNvCxnSpPr>
            <a:cxnSpLocks noChangeShapeType="1"/>
          </p:cNvCxnSpPr>
          <p:nvPr/>
        </p:nvCxnSpPr>
        <p:spPr bwMode="auto">
          <a:xfrm rot="5400000">
            <a:off x="6781008" y="4648199"/>
            <a:ext cx="610394" cy="7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905112" name="AutoShape 23"/>
          <p:cNvCxnSpPr>
            <a:cxnSpLocks noChangeShapeType="1"/>
            <a:stCxn id="2905091" idx="3"/>
            <a:endCxn id="2905106" idx="0"/>
          </p:cNvCxnSpPr>
          <p:nvPr/>
        </p:nvCxnSpPr>
        <p:spPr bwMode="auto">
          <a:xfrm>
            <a:off x="5410200" y="876300"/>
            <a:ext cx="1752600" cy="952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905113" name="Text Box 24"/>
          <p:cNvSpPr txBox="1">
            <a:spLocks noChangeArrowheads="1"/>
          </p:cNvSpPr>
          <p:nvPr/>
        </p:nvSpPr>
        <p:spPr bwMode="auto">
          <a:xfrm>
            <a:off x="1752600" y="457201"/>
            <a:ext cx="4796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pitchFamily="34" charset="0"/>
              </a:rPr>
              <a:t>No</a:t>
            </a:r>
          </a:p>
        </p:txBody>
      </p:sp>
      <p:sp>
        <p:nvSpPr>
          <p:cNvPr id="2905114" name="Text Box 25"/>
          <p:cNvSpPr txBox="1">
            <a:spLocks noChangeArrowheads="1"/>
          </p:cNvSpPr>
          <p:nvPr/>
        </p:nvSpPr>
        <p:spPr bwMode="auto">
          <a:xfrm>
            <a:off x="6553202" y="457201"/>
            <a:ext cx="5610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pitchFamily="34" charset="0"/>
              </a:rPr>
              <a:t>Yes</a:t>
            </a:r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2011-10-12T18:18:02Z</dcterms:created>
  <dcterms:modified xsi:type="dcterms:W3CDTF">2011-10-12T18:18:25Z</dcterms:modified>
</cp:coreProperties>
</file>