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DF281-3C5C-4D63-93AB-F5983EFB6B8A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C25C5-1B73-455A-85CE-E3D7806F54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2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Continuum of Consequences for </a:t>
            </a:r>
            <a:r>
              <a:rPr lang="en-US" sz="2400" b="1" dirty="0"/>
              <a:t>M</a:t>
            </a:r>
            <a:r>
              <a:rPr lang="en-US" sz="2400" b="1" dirty="0" smtClean="0"/>
              <a:t>inor </a:t>
            </a:r>
            <a:r>
              <a:rPr lang="en-US" sz="2400" b="1" dirty="0"/>
              <a:t>B</a:t>
            </a:r>
            <a:r>
              <a:rPr lang="en-US" sz="2400" b="1" dirty="0" smtClean="0"/>
              <a:t>ehaviors</a:t>
            </a:r>
            <a:endParaRPr 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914400"/>
          <a:ext cx="8915082" cy="2702660"/>
        </p:xfrm>
        <a:graphic>
          <a:graphicData uri="http://schemas.openxmlformats.org/drawingml/2006/table">
            <a:tbl>
              <a:tblPr firstCol="1" bandRow="1">
                <a:tableStyleId>{5940675A-B579-460E-94D1-54222C63F5DA}</a:tableStyleId>
              </a:tblPr>
              <a:tblGrid>
                <a:gridCol w="1676082"/>
                <a:gridCol w="1447800"/>
                <a:gridCol w="1447800"/>
                <a:gridCol w="1447800"/>
                <a:gridCol w="1447800"/>
                <a:gridCol w="1447800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Minor Behavior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r>
                        <a:rPr lang="en-US" sz="1800" baseline="30000" dirty="0" smtClean="0"/>
                        <a:t>st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Offense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r>
                        <a:rPr lang="en-US" sz="1800" baseline="30000" dirty="0" smtClean="0"/>
                        <a:t>nd</a:t>
                      </a:r>
                      <a:r>
                        <a:rPr lang="en-US" sz="1800" dirty="0" smtClean="0"/>
                        <a:t> </a:t>
                      </a:r>
                    </a:p>
                    <a:p>
                      <a:pPr algn="ctr"/>
                      <a:r>
                        <a:rPr lang="en-US" sz="1800" dirty="0" smtClean="0"/>
                        <a:t>Offense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Offense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r>
                        <a:rPr lang="en-US" sz="1800" baseline="30000" dirty="0" smtClean="0"/>
                        <a:t>th</a:t>
                      </a:r>
                      <a:r>
                        <a:rPr lang="en-US" sz="1800" dirty="0" smtClean="0"/>
                        <a:t> </a:t>
                      </a:r>
                    </a:p>
                    <a:p>
                      <a:pPr algn="ctr"/>
                      <a:r>
                        <a:rPr lang="en-US" sz="1800" dirty="0" smtClean="0"/>
                        <a:t>Offense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r>
                        <a:rPr lang="en-US" sz="1800" baseline="30000" dirty="0" smtClean="0"/>
                        <a:t>th</a:t>
                      </a:r>
                      <a:r>
                        <a:rPr lang="en-US" sz="1800" dirty="0" smtClean="0"/>
                        <a:t> </a:t>
                      </a:r>
                    </a:p>
                    <a:p>
                      <a:pPr algn="ctr"/>
                      <a:r>
                        <a:rPr lang="en-US" sz="1800" dirty="0" smtClean="0"/>
                        <a:t>Offense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82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3581402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Continuum of Consequences for Major </a:t>
            </a:r>
            <a:r>
              <a:rPr lang="en-US" sz="2400" b="1" dirty="0"/>
              <a:t>B</a:t>
            </a:r>
            <a:r>
              <a:rPr lang="en-US" sz="2400" b="1" dirty="0" smtClean="0"/>
              <a:t>ehaviors</a:t>
            </a:r>
            <a:endParaRPr lang="en-US" sz="24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4038600"/>
          <a:ext cx="8763000" cy="26636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0500"/>
                <a:gridCol w="1460500"/>
                <a:gridCol w="1460500"/>
                <a:gridCol w="1460500"/>
                <a:gridCol w="1460500"/>
                <a:gridCol w="1460500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Major Behavior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1</a:t>
                      </a:r>
                      <a:r>
                        <a:rPr lang="en-US" sz="1800" b="0" baseline="30000" dirty="0" smtClean="0"/>
                        <a:t>st</a:t>
                      </a:r>
                      <a:endParaRPr lang="en-US" sz="1800" b="0" dirty="0" smtClean="0"/>
                    </a:p>
                    <a:p>
                      <a:pPr algn="ctr"/>
                      <a:r>
                        <a:rPr lang="en-US" sz="1800" b="0" dirty="0" smtClean="0"/>
                        <a:t>Offense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2</a:t>
                      </a:r>
                      <a:r>
                        <a:rPr lang="en-US" sz="1800" b="0" baseline="30000" dirty="0" smtClean="0"/>
                        <a:t>nd</a:t>
                      </a:r>
                      <a:r>
                        <a:rPr lang="en-US" sz="1800" b="0" dirty="0" smtClean="0"/>
                        <a:t> </a:t>
                      </a:r>
                    </a:p>
                    <a:p>
                      <a:pPr algn="ctr"/>
                      <a:r>
                        <a:rPr lang="en-US" sz="1800" b="0" dirty="0" smtClean="0"/>
                        <a:t>Offense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3</a:t>
                      </a:r>
                      <a:r>
                        <a:rPr lang="en-US" sz="1800" b="0" baseline="30000" dirty="0" smtClean="0"/>
                        <a:t>rd</a:t>
                      </a:r>
                      <a:endParaRPr lang="en-US" sz="1800" b="0" dirty="0" smtClean="0"/>
                    </a:p>
                    <a:p>
                      <a:pPr algn="ctr"/>
                      <a:r>
                        <a:rPr lang="en-US" sz="1800" b="0" dirty="0" smtClean="0"/>
                        <a:t>Offense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4</a:t>
                      </a:r>
                      <a:r>
                        <a:rPr lang="en-US" sz="1800" b="0" baseline="30000" dirty="0" smtClean="0"/>
                        <a:t>th</a:t>
                      </a:r>
                      <a:r>
                        <a:rPr lang="en-US" sz="1800" b="0" dirty="0" smtClean="0"/>
                        <a:t> </a:t>
                      </a:r>
                    </a:p>
                    <a:p>
                      <a:pPr algn="ctr"/>
                      <a:r>
                        <a:rPr lang="en-US" sz="1800" b="0" dirty="0" smtClean="0"/>
                        <a:t>Offense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5</a:t>
                      </a:r>
                      <a:r>
                        <a:rPr lang="en-US" sz="1800" b="0" baseline="30000" dirty="0" smtClean="0"/>
                        <a:t>th</a:t>
                      </a:r>
                      <a:r>
                        <a:rPr lang="en-US" sz="1800" b="0" dirty="0" smtClean="0"/>
                        <a:t> </a:t>
                      </a:r>
                    </a:p>
                    <a:p>
                      <a:pPr algn="ctr"/>
                      <a:r>
                        <a:rPr lang="en-US" sz="1800" b="0" dirty="0" smtClean="0"/>
                        <a:t>Offense</a:t>
                      </a:r>
                      <a:endParaRPr lang="en-US" sz="1800" b="0" dirty="0"/>
                    </a:p>
                  </a:txBody>
                  <a:tcPr/>
                </a:tc>
              </a:tr>
              <a:tr h="174928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2011-10-12T18:16:35Z</dcterms:created>
  <dcterms:modified xsi:type="dcterms:W3CDTF">2011-10-12T18:17:03Z</dcterms:modified>
</cp:coreProperties>
</file>