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660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90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445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00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76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754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82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627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51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07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99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0AB4D-0AEC-4CC7-A49B-9450C3EABCE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2/8/2013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A0270-68E0-42E6-9768-9ADE8E40AF2E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74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Tier 2 Team Procedures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371600"/>
            <a:ext cx="8458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4BACC6"/>
              </a:buClr>
              <a:buFont typeface="Arial" pitchFamily="34" charset="0"/>
              <a:buChar char="•"/>
            </a:pPr>
            <a:r>
              <a:rPr lang="en-US" sz="2900" dirty="0">
                <a:solidFill>
                  <a:prstClr val="black"/>
                </a:solidFill>
              </a:rPr>
              <a:t>  </a:t>
            </a:r>
            <a:r>
              <a:rPr lang="en-US" sz="2800" dirty="0">
                <a:solidFill>
                  <a:prstClr val="black"/>
                </a:solidFill>
              </a:rPr>
              <a:t>Who will determine which intervention to use? </a:t>
            </a:r>
          </a:p>
          <a:p>
            <a:pPr>
              <a:buClr>
                <a:srgbClr val="4BACC6"/>
              </a:buClr>
              <a:buFont typeface="Arial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  Who is responsible for gathering baseline data?</a:t>
            </a:r>
          </a:p>
          <a:p>
            <a:pPr>
              <a:buClr>
                <a:srgbClr val="4BACC6"/>
              </a:buClr>
              <a:buFont typeface="Arial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  When will intervention begin?</a:t>
            </a:r>
          </a:p>
          <a:p>
            <a:pPr>
              <a:buClr>
                <a:srgbClr val="4BACC6"/>
              </a:buClr>
              <a:buFont typeface="Arial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  How will teachers know when to begin intervention?</a:t>
            </a:r>
          </a:p>
          <a:p>
            <a:pPr lvl="1">
              <a:buClr>
                <a:srgbClr val="4BACC6"/>
              </a:buClr>
              <a:buFont typeface="Calibri" pitchFamily="34" charset="0"/>
              <a:buChar char="−"/>
            </a:pPr>
            <a:r>
              <a:rPr lang="en-US" sz="2800" dirty="0">
                <a:solidFill>
                  <a:srgbClr val="1F497D"/>
                </a:solidFill>
              </a:rPr>
              <a:t>Goal is to provide </a:t>
            </a:r>
            <a:r>
              <a:rPr lang="en-US" sz="2800" u="sng" dirty="0">
                <a:solidFill>
                  <a:srgbClr val="1F497D"/>
                </a:solidFill>
              </a:rPr>
              <a:t>rapid access </a:t>
            </a:r>
            <a:r>
              <a:rPr lang="en-US" sz="2800" dirty="0">
                <a:solidFill>
                  <a:srgbClr val="1F497D"/>
                </a:solidFill>
              </a:rPr>
              <a:t>to a standard  </a:t>
            </a:r>
          </a:p>
          <a:p>
            <a:pPr lvl="1">
              <a:buClr>
                <a:srgbClr val="4BACC6"/>
              </a:buClr>
            </a:pPr>
            <a:r>
              <a:rPr lang="en-US" sz="2800" dirty="0">
                <a:solidFill>
                  <a:srgbClr val="1F497D"/>
                </a:solidFill>
              </a:rPr>
              <a:t>   treatment of interventions that are continuously  </a:t>
            </a:r>
          </a:p>
          <a:p>
            <a:pPr lvl="1">
              <a:buClr>
                <a:srgbClr val="4BACC6"/>
              </a:buClr>
            </a:pPr>
            <a:r>
              <a:rPr lang="en-US" sz="2800" dirty="0">
                <a:solidFill>
                  <a:srgbClr val="1F497D"/>
                </a:solidFill>
              </a:rPr>
              <a:t>   available</a:t>
            </a:r>
            <a:endParaRPr lang="en-US" sz="2800" dirty="0">
              <a:solidFill>
                <a:prstClr val="black"/>
              </a:solidFill>
            </a:endParaRPr>
          </a:p>
          <a:p>
            <a:pPr>
              <a:buClr>
                <a:srgbClr val="4BACC6"/>
              </a:buClr>
              <a:buFont typeface="Arial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  Communication System  </a:t>
            </a:r>
          </a:p>
          <a:p>
            <a:pPr lvl="1">
              <a:buClr>
                <a:srgbClr val="4BACC6"/>
              </a:buClr>
              <a:buFont typeface="Calibri" pitchFamily="34" charset="0"/>
              <a:buChar char="−"/>
            </a:pPr>
            <a:r>
              <a:rPr lang="en-US" sz="2900" dirty="0">
                <a:solidFill>
                  <a:prstClr val="black"/>
                </a:solidFill>
              </a:rPr>
              <a:t> </a:t>
            </a:r>
            <a:r>
              <a:rPr lang="en-US" sz="2600" dirty="0">
                <a:solidFill>
                  <a:prstClr val="black"/>
                </a:solidFill>
              </a:rPr>
              <a:t>Who Informs family, faculty, staff and administration of   </a:t>
            </a:r>
          </a:p>
          <a:p>
            <a:pPr lvl="1">
              <a:buClr>
                <a:srgbClr val="4BACC6"/>
              </a:buClr>
            </a:pPr>
            <a:r>
              <a:rPr lang="en-US" sz="2600" dirty="0">
                <a:solidFill>
                  <a:prstClr val="black"/>
                </a:solidFill>
              </a:rPr>
              <a:t>    identified students needing Tier 2 supports</a:t>
            </a:r>
          </a:p>
        </p:txBody>
      </p:sp>
    </p:spTree>
    <p:extLst>
      <p:ext uri="{BB962C8B-B14F-4D97-AF65-F5344CB8AC3E}">
        <p14:creationId xmlns:p14="http://schemas.microsoft.com/office/powerpoint/2010/main" val="46377912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Tier 2 Team Procedures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Tier 2 Team Procedures</dc:title>
  <dc:creator>User</dc:creator>
  <cp:lastModifiedBy>User</cp:lastModifiedBy>
  <cp:revision>1</cp:revision>
  <dcterms:created xsi:type="dcterms:W3CDTF">2013-02-08T19:02:32Z</dcterms:created>
  <dcterms:modified xsi:type="dcterms:W3CDTF">2013-02-08T19:02:44Z</dcterms:modified>
</cp:coreProperties>
</file>