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0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1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1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2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3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8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0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3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1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5A576-E66F-484F-A62D-21DD3342B12C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F04F1-5BAC-479A-B24B-2A5F21FB0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1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Tier 2 System Development Meeting Agenda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810000" cy="5202936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Date </a:t>
            </a:r>
            <a:r>
              <a:rPr lang="en-US" dirty="0" smtClean="0"/>
              <a:t>&amp; Time: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Members Present:</a:t>
            </a:r>
          </a:p>
          <a:p>
            <a:endParaRPr lang="en-US" dirty="0" smtClean="0"/>
          </a:p>
          <a:p>
            <a:r>
              <a:rPr lang="en-US" dirty="0" smtClean="0"/>
              <a:t>Student Identification:</a:t>
            </a:r>
          </a:p>
          <a:p>
            <a:pPr lvl="1"/>
            <a:r>
              <a:rPr lang="en-US" dirty="0" smtClean="0"/>
              <a:t>Data Decision Rule </a:t>
            </a:r>
          </a:p>
          <a:p>
            <a:pPr lvl="1"/>
            <a:r>
              <a:rPr lang="en-US" dirty="0" smtClean="0"/>
              <a:t>Data Collection Procedure </a:t>
            </a:r>
          </a:p>
          <a:p>
            <a:pPr lvl="1"/>
            <a:r>
              <a:rPr lang="en-US" dirty="0" smtClean="0"/>
              <a:t>Function Matching </a:t>
            </a:r>
          </a:p>
          <a:p>
            <a:pPr marL="393192" lvl="1" indent="0">
              <a:buNone/>
            </a:pPr>
            <a:endParaRPr lang="en-US" dirty="0" smtClean="0"/>
          </a:p>
          <a:p>
            <a:r>
              <a:rPr lang="en-US" dirty="0" smtClean="0"/>
              <a:t>Develop Intervention</a:t>
            </a:r>
          </a:p>
          <a:p>
            <a:pPr lvl="1"/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Facilitator</a:t>
            </a:r>
          </a:p>
          <a:p>
            <a:pPr lvl="1"/>
            <a:r>
              <a:rPr lang="en-US" dirty="0" smtClean="0"/>
              <a:t>Location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How will progress be monitored?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53000" y="1600200"/>
            <a:ext cx="3810000" cy="50505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Tier 2 Support System – Training</a:t>
            </a:r>
          </a:p>
          <a:p>
            <a:pPr lvl="1"/>
            <a:r>
              <a:rPr lang="en-US" sz="2000" dirty="0" smtClean="0"/>
              <a:t>Staff </a:t>
            </a:r>
          </a:p>
          <a:p>
            <a:pPr lvl="1"/>
            <a:r>
              <a:rPr lang="en-US" sz="2000" dirty="0" smtClean="0"/>
              <a:t>Students</a:t>
            </a:r>
          </a:p>
          <a:p>
            <a:pPr lvl="1"/>
            <a:r>
              <a:rPr lang="en-US" sz="2000" dirty="0" smtClean="0"/>
              <a:t>Families </a:t>
            </a:r>
          </a:p>
          <a:p>
            <a:endParaRPr lang="en-US" sz="2000" dirty="0" smtClean="0"/>
          </a:p>
          <a:p>
            <a:r>
              <a:rPr lang="en-US" sz="2000" dirty="0" smtClean="0"/>
              <a:t>Communication to staff, students and family:</a:t>
            </a:r>
          </a:p>
          <a:p>
            <a:pPr lvl="1"/>
            <a:r>
              <a:rPr lang="en-US" sz="2000" dirty="0" smtClean="0"/>
              <a:t>Information to be disseminated and feedback required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2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Tier 2 System Development Meeting Agenda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Tier 2 System Development Meeting Agenda</dc:title>
  <dc:creator>User</dc:creator>
  <cp:lastModifiedBy>User</cp:lastModifiedBy>
  <cp:revision>1</cp:revision>
  <dcterms:created xsi:type="dcterms:W3CDTF">2013-02-08T18:57:37Z</dcterms:created>
  <dcterms:modified xsi:type="dcterms:W3CDTF">2013-02-08T19:02:11Z</dcterms:modified>
</cp:coreProperties>
</file>