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50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B919A7-385C-4316-BB68-EE487B1C79DE}" type="datetimeFigureOut">
              <a:rPr lang="en-US" smtClean="0"/>
              <a:t>2/8/2013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A34F9A-B44B-4AC9-8671-F07BEB900E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698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7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4" y="685840"/>
            <a:ext cx="4549775" cy="3429199"/>
          </a:xfrm>
          <a:ln/>
        </p:spPr>
      </p:sp>
      <p:sp>
        <p:nvSpPr>
          <p:cNvPr id="3067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4025"/>
            <a:ext cx="5486400" cy="4114488"/>
          </a:xfrm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65575-B6DD-47D0-8DC9-CE7D1EA6493D}" type="datetimeFigureOut">
              <a:rPr lang="en-US" smtClean="0"/>
              <a:t>2/8/2013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7D08E-4A91-48EA-A311-71ABD6969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147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65575-B6DD-47D0-8DC9-CE7D1EA6493D}" type="datetimeFigureOut">
              <a:rPr lang="en-US" smtClean="0"/>
              <a:t>2/8/2013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7D08E-4A91-48EA-A311-71ABD6969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387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65575-B6DD-47D0-8DC9-CE7D1EA6493D}" type="datetimeFigureOut">
              <a:rPr lang="en-US" smtClean="0"/>
              <a:t>2/8/2013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7D08E-4A91-48EA-A311-71ABD6969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761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65575-B6DD-47D0-8DC9-CE7D1EA6493D}" type="datetimeFigureOut">
              <a:rPr lang="en-US" smtClean="0"/>
              <a:t>2/8/2013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7D08E-4A91-48EA-A311-71ABD6969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781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65575-B6DD-47D0-8DC9-CE7D1EA6493D}" type="datetimeFigureOut">
              <a:rPr lang="en-US" smtClean="0"/>
              <a:t>2/8/2013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7D08E-4A91-48EA-A311-71ABD6969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377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65575-B6DD-47D0-8DC9-CE7D1EA6493D}" type="datetimeFigureOut">
              <a:rPr lang="en-US" smtClean="0"/>
              <a:t>2/8/2013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7D08E-4A91-48EA-A311-71ABD6969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76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65575-B6DD-47D0-8DC9-CE7D1EA6493D}" type="datetimeFigureOut">
              <a:rPr lang="en-US" smtClean="0"/>
              <a:t>2/8/2013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7D08E-4A91-48EA-A311-71ABD6969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133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65575-B6DD-47D0-8DC9-CE7D1EA6493D}" type="datetimeFigureOut">
              <a:rPr lang="en-US" smtClean="0"/>
              <a:t>2/8/2013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7D08E-4A91-48EA-A311-71ABD6969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190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65575-B6DD-47D0-8DC9-CE7D1EA6493D}" type="datetimeFigureOut">
              <a:rPr lang="en-US" smtClean="0"/>
              <a:t>2/8/2013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7D08E-4A91-48EA-A311-71ABD6969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900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65575-B6DD-47D0-8DC9-CE7D1EA6493D}" type="datetimeFigureOut">
              <a:rPr lang="en-US" smtClean="0"/>
              <a:t>2/8/2013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7D08E-4A91-48EA-A311-71ABD6969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640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65575-B6DD-47D0-8DC9-CE7D1EA6493D}" type="datetimeFigureOut">
              <a:rPr lang="en-US" smtClean="0"/>
              <a:t>2/8/2013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7D08E-4A91-48EA-A311-71ABD6969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416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D65575-B6DD-47D0-8DC9-CE7D1EA6493D}" type="datetimeFigureOut">
              <a:rPr lang="en-US" smtClean="0"/>
              <a:t>2/8/2013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47D08E-4A91-48EA-A311-71ABD6969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928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6883" name="Slide Number Placeholder 3"/>
          <p:cNvSpPr txBox="1">
            <a:spLocks noGrp="1"/>
          </p:cNvSpPr>
          <p:nvPr/>
        </p:nvSpPr>
        <p:spPr bwMode="auto">
          <a:xfrm>
            <a:off x="6781800" y="6172200"/>
            <a:ext cx="220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r>
              <a:rPr lang="en-US" sz="1000" dirty="0" smtClean="0">
                <a:cs typeface="Tahoma" pitchFamily="34" charset="0"/>
              </a:rPr>
              <a:t>Therapeutic Crisis Intervention </a:t>
            </a:r>
          </a:p>
          <a:p>
            <a:pPr algn="r"/>
            <a:endParaRPr lang="en-US" sz="1000" dirty="0">
              <a:latin typeface="Times New Roman" pitchFamily="18" charset="0"/>
            </a:endParaRPr>
          </a:p>
        </p:txBody>
      </p:sp>
      <p:pic>
        <p:nvPicPr>
          <p:cNvPr id="3066884" name="Picture 2"/>
          <p:cNvPicPr>
            <a:picLocks noChangeAspect="1" noChangeArrowheads="1"/>
          </p:cNvPicPr>
          <p:nvPr/>
        </p:nvPicPr>
        <p:blipFill>
          <a:blip r:embed="rId3" cstate="print"/>
          <a:srcRect r="8055"/>
          <a:stretch>
            <a:fillRect/>
          </a:stretch>
        </p:blipFill>
        <p:spPr bwMode="auto">
          <a:xfrm>
            <a:off x="304800" y="1371600"/>
            <a:ext cx="8378825" cy="5105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3066885" name="Text Box 3"/>
          <p:cNvSpPr txBox="1">
            <a:spLocks noChangeArrowheads="1"/>
          </p:cNvSpPr>
          <p:nvPr/>
        </p:nvSpPr>
        <p:spPr bwMode="auto">
          <a:xfrm>
            <a:off x="838200" y="273030"/>
            <a:ext cx="7620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Stress Model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38200" y="28194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Interventions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0" y="3505200"/>
            <a:ext cx="1676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Behavior Management Techniques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629400" y="3429000"/>
            <a:ext cx="167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Life Space Interview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8409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</cp:revision>
  <dcterms:created xsi:type="dcterms:W3CDTF">2013-02-08T19:07:57Z</dcterms:created>
  <dcterms:modified xsi:type="dcterms:W3CDTF">2013-02-08T19:08:13Z</dcterms:modified>
</cp:coreProperties>
</file>