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13211B-73B5-4593-B2D5-E5EE2D83B4C7}" type="doc">
      <dgm:prSet loTypeId="urn:microsoft.com/office/officeart/2005/8/layout/radial6" loCatId="cycl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53DD4749-746A-458A-94AE-E43770FF1138}">
      <dgm:prSet phldrT="[Text]"/>
      <dgm:spPr/>
      <dgm:t>
        <a:bodyPr/>
        <a:lstStyle/>
        <a:p>
          <a:r>
            <a:rPr lang="en-US" b="1" dirty="0" smtClean="0"/>
            <a:t>Student</a:t>
          </a:r>
          <a:endParaRPr lang="en-US" b="1" dirty="0"/>
        </a:p>
      </dgm:t>
    </dgm:pt>
    <dgm:pt modelId="{B2E47D02-1669-4BE0-82F8-52EBEF7894B7}" type="parTrans" cxnId="{CA99D6BC-6214-4EEB-A0AF-62D01E96590F}">
      <dgm:prSet/>
      <dgm:spPr/>
      <dgm:t>
        <a:bodyPr/>
        <a:lstStyle/>
        <a:p>
          <a:endParaRPr lang="en-US"/>
        </a:p>
      </dgm:t>
    </dgm:pt>
    <dgm:pt modelId="{FF84B2AB-0BF0-4F7F-A5FD-8E6E6B822D2C}" type="sibTrans" cxnId="{CA99D6BC-6214-4EEB-A0AF-62D01E96590F}">
      <dgm:prSet/>
      <dgm:spPr/>
      <dgm:t>
        <a:bodyPr/>
        <a:lstStyle/>
        <a:p>
          <a:endParaRPr lang="en-US"/>
        </a:p>
      </dgm:t>
    </dgm:pt>
    <dgm:pt modelId="{1F13EA23-840A-48F6-8D06-650106ACD577}">
      <dgm:prSet phldrT="[Text]" custT="1"/>
      <dgm:spPr/>
      <dgm:t>
        <a:bodyPr/>
        <a:lstStyle/>
        <a:p>
          <a:r>
            <a:rPr lang="en-US" sz="2400" b="1" smtClean="0"/>
            <a:t>Trigger</a:t>
          </a:r>
          <a:endParaRPr lang="en-US" sz="2400" b="1" dirty="0"/>
        </a:p>
      </dgm:t>
    </dgm:pt>
    <dgm:pt modelId="{B145A9F3-DF31-436F-829C-0A4579068062}" type="parTrans" cxnId="{16672D30-52F9-48C0-B9DD-F587CFC8453A}">
      <dgm:prSet/>
      <dgm:spPr/>
      <dgm:t>
        <a:bodyPr/>
        <a:lstStyle/>
        <a:p>
          <a:endParaRPr lang="en-US"/>
        </a:p>
      </dgm:t>
    </dgm:pt>
    <dgm:pt modelId="{24DF9656-9FFC-458F-B973-82924083FB8A}" type="sibTrans" cxnId="{16672D30-52F9-48C0-B9DD-F587CFC8453A}">
      <dgm:prSet/>
      <dgm:spPr/>
      <dgm:t>
        <a:bodyPr/>
        <a:lstStyle/>
        <a:p>
          <a:endParaRPr lang="en-US" dirty="0"/>
        </a:p>
      </dgm:t>
    </dgm:pt>
    <dgm:pt modelId="{1FAE34C3-F83D-4260-81CC-882AF9CCABB8}">
      <dgm:prSet phldrT="[Text]" custT="1"/>
      <dgm:spPr/>
      <dgm:t>
        <a:bodyPr/>
        <a:lstStyle/>
        <a:p>
          <a:r>
            <a:rPr lang="en-US" sz="2400" b="1" dirty="0" smtClean="0"/>
            <a:t>Feelings</a:t>
          </a:r>
          <a:endParaRPr lang="en-US" sz="2400" b="1" dirty="0"/>
        </a:p>
      </dgm:t>
    </dgm:pt>
    <dgm:pt modelId="{26DD990E-EE0D-4EFA-8991-2B2B07A717C9}" type="parTrans" cxnId="{750A47E3-88E5-4CB4-8CFF-AD5BB68997E0}">
      <dgm:prSet/>
      <dgm:spPr/>
      <dgm:t>
        <a:bodyPr/>
        <a:lstStyle/>
        <a:p>
          <a:endParaRPr lang="en-US"/>
        </a:p>
      </dgm:t>
    </dgm:pt>
    <dgm:pt modelId="{E64F8EA5-8E61-425D-9B01-169E1BA6DAE3}" type="sibTrans" cxnId="{750A47E3-88E5-4CB4-8CFF-AD5BB68997E0}">
      <dgm:prSet/>
      <dgm:spPr/>
      <dgm:t>
        <a:bodyPr/>
        <a:lstStyle/>
        <a:p>
          <a:endParaRPr lang="en-US" dirty="0"/>
        </a:p>
      </dgm:t>
    </dgm:pt>
    <dgm:pt modelId="{4EA67FE2-748A-4234-849C-B6E9F4C89210}">
      <dgm:prSet phldrT="[Text]" custT="1"/>
      <dgm:spPr/>
      <dgm:t>
        <a:bodyPr/>
        <a:lstStyle/>
        <a:p>
          <a:r>
            <a:rPr lang="en-US" sz="2400" b="1" dirty="0" smtClean="0"/>
            <a:t>Behavior</a:t>
          </a:r>
          <a:endParaRPr lang="en-US" sz="2400" b="1" dirty="0"/>
        </a:p>
      </dgm:t>
    </dgm:pt>
    <dgm:pt modelId="{73FF2C4B-15A9-4206-AD6A-E124AD1B52E5}" type="parTrans" cxnId="{E933279D-6F2B-457E-A950-9B32AA6405A3}">
      <dgm:prSet/>
      <dgm:spPr/>
      <dgm:t>
        <a:bodyPr/>
        <a:lstStyle/>
        <a:p>
          <a:endParaRPr lang="en-US"/>
        </a:p>
      </dgm:t>
    </dgm:pt>
    <dgm:pt modelId="{DAD10178-1A96-4ADF-9026-8621EF8FB327}" type="sibTrans" cxnId="{E933279D-6F2B-457E-A950-9B32AA6405A3}">
      <dgm:prSet/>
      <dgm:spPr/>
      <dgm:t>
        <a:bodyPr/>
        <a:lstStyle/>
        <a:p>
          <a:endParaRPr lang="en-US" dirty="0"/>
        </a:p>
      </dgm:t>
    </dgm:pt>
    <dgm:pt modelId="{0DED2979-F02C-4C2C-AC92-0D3B53FD5063}">
      <dgm:prSet phldrT="[Text]" custT="1"/>
      <dgm:spPr/>
      <dgm:t>
        <a:bodyPr/>
        <a:lstStyle/>
        <a:p>
          <a:r>
            <a:rPr lang="en-US" sz="2400" b="1" dirty="0" smtClean="0"/>
            <a:t>Response</a:t>
          </a:r>
          <a:endParaRPr lang="en-US" sz="2400" b="1" dirty="0"/>
        </a:p>
      </dgm:t>
    </dgm:pt>
    <dgm:pt modelId="{DD68BB73-AD0B-4A83-8BB6-3C49E6F796B3}" type="parTrans" cxnId="{55016416-8C58-46E8-86A9-1FF45792BAC3}">
      <dgm:prSet/>
      <dgm:spPr/>
      <dgm:t>
        <a:bodyPr/>
        <a:lstStyle/>
        <a:p>
          <a:endParaRPr lang="en-US"/>
        </a:p>
      </dgm:t>
    </dgm:pt>
    <dgm:pt modelId="{042C7FC6-EF69-4DEB-890A-F1DDF71ECFA5}" type="sibTrans" cxnId="{55016416-8C58-46E8-86A9-1FF45792BAC3}">
      <dgm:prSet/>
      <dgm:spPr/>
      <dgm:t>
        <a:bodyPr/>
        <a:lstStyle/>
        <a:p>
          <a:endParaRPr lang="en-US" dirty="0"/>
        </a:p>
      </dgm:t>
    </dgm:pt>
    <dgm:pt modelId="{CCC85F22-3976-4675-8718-BBCFFF5EE6C4}" type="pres">
      <dgm:prSet presAssocID="{4E13211B-73B5-4593-B2D5-E5EE2D83B4C7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2DF3D19-C4EF-4DE9-9AFE-FFE588683C8B}" type="pres">
      <dgm:prSet presAssocID="{53DD4749-746A-458A-94AE-E43770FF1138}" presName="centerShape" presStyleLbl="node0" presStyleIdx="0" presStyleCnt="1" custScaleX="74277"/>
      <dgm:spPr/>
      <dgm:t>
        <a:bodyPr/>
        <a:lstStyle/>
        <a:p>
          <a:endParaRPr lang="en-US"/>
        </a:p>
      </dgm:t>
    </dgm:pt>
    <dgm:pt modelId="{2FD3A919-7549-49D1-857D-AE9413E09D1C}" type="pres">
      <dgm:prSet presAssocID="{1F13EA23-840A-48F6-8D06-650106ACD577}" presName="node" presStyleLbl="node1" presStyleIdx="0" presStyleCnt="4" custScaleX="1535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B5B5E2-412F-42B2-BCE1-7F46F1093C86}" type="pres">
      <dgm:prSet presAssocID="{1F13EA23-840A-48F6-8D06-650106ACD577}" presName="dummy" presStyleCnt="0"/>
      <dgm:spPr/>
      <dgm:t>
        <a:bodyPr/>
        <a:lstStyle/>
        <a:p>
          <a:endParaRPr lang="en-US"/>
        </a:p>
      </dgm:t>
    </dgm:pt>
    <dgm:pt modelId="{6A6FB395-62D3-46D4-8701-1433EDBFA717}" type="pres">
      <dgm:prSet presAssocID="{24DF9656-9FFC-458F-B973-82924083FB8A}" presName="sibTrans" presStyleLbl="sibTrans2D1" presStyleIdx="0" presStyleCnt="4" custLinFactNeighborX="7080" custLinFactNeighborY="-1017"/>
      <dgm:spPr/>
      <dgm:t>
        <a:bodyPr/>
        <a:lstStyle/>
        <a:p>
          <a:endParaRPr lang="en-US"/>
        </a:p>
      </dgm:t>
    </dgm:pt>
    <dgm:pt modelId="{4D65DF92-9789-4F99-9B85-ABE6D0100A7E}" type="pres">
      <dgm:prSet presAssocID="{1FAE34C3-F83D-4260-81CC-882AF9CCABB8}" presName="node" presStyleLbl="node1" presStyleIdx="1" presStyleCnt="4" custScaleX="1636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0B057A-A817-4DDF-9917-BB9111DF204C}" type="pres">
      <dgm:prSet presAssocID="{1FAE34C3-F83D-4260-81CC-882AF9CCABB8}" presName="dummy" presStyleCnt="0"/>
      <dgm:spPr/>
      <dgm:t>
        <a:bodyPr/>
        <a:lstStyle/>
        <a:p>
          <a:endParaRPr lang="en-US"/>
        </a:p>
      </dgm:t>
    </dgm:pt>
    <dgm:pt modelId="{9F8A27AD-815D-4FCB-BEAB-5C2BD2BBA01B}" type="pres">
      <dgm:prSet presAssocID="{E64F8EA5-8E61-425D-9B01-169E1BA6DAE3}" presName="sibTrans" presStyleLbl="sibTrans2D1" presStyleIdx="1" presStyleCnt="4" custLinFactNeighborX="9080" custLinFactNeighborY="983"/>
      <dgm:spPr/>
      <dgm:t>
        <a:bodyPr/>
        <a:lstStyle/>
        <a:p>
          <a:endParaRPr lang="en-US"/>
        </a:p>
      </dgm:t>
    </dgm:pt>
    <dgm:pt modelId="{678FE7C0-434E-418D-8501-C0C4ECAD9E19}" type="pres">
      <dgm:prSet presAssocID="{4EA67FE2-748A-4234-849C-B6E9F4C89210}" presName="node" presStyleLbl="node1" presStyleIdx="2" presStyleCnt="4" custScaleX="1561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F77F81-6FF8-4992-B796-2F9AE78FC4EF}" type="pres">
      <dgm:prSet presAssocID="{4EA67FE2-748A-4234-849C-B6E9F4C89210}" presName="dummy" presStyleCnt="0"/>
      <dgm:spPr/>
      <dgm:t>
        <a:bodyPr/>
        <a:lstStyle/>
        <a:p>
          <a:endParaRPr lang="en-US"/>
        </a:p>
      </dgm:t>
    </dgm:pt>
    <dgm:pt modelId="{849D8E45-73D8-4E4B-812E-FE7CD2332BF4}" type="pres">
      <dgm:prSet presAssocID="{DAD10178-1A96-4ADF-9026-8621EF8FB327}" presName="sibTrans" presStyleLbl="sibTrans2D1" presStyleIdx="2" presStyleCnt="4" custScaleX="117851"/>
      <dgm:spPr/>
      <dgm:t>
        <a:bodyPr/>
        <a:lstStyle/>
        <a:p>
          <a:endParaRPr lang="en-US"/>
        </a:p>
      </dgm:t>
    </dgm:pt>
    <dgm:pt modelId="{27AA0056-7E1C-451D-A132-653F31A13B2C}" type="pres">
      <dgm:prSet presAssocID="{0DED2979-F02C-4C2C-AC92-0D3B53FD5063}" presName="node" presStyleLbl="node1" presStyleIdx="3" presStyleCnt="4" custScaleX="1625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C38D25-5140-491A-8D13-A5ED159F1F4F}" type="pres">
      <dgm:prSet presAssocID="{0DED2979-F02C-4C2C-AC92-0D3B53FD5063}" presName="dummy" presStyleCnt="0"/>
      <dgm:spPr/>
      <dgm:t>
        <a:bodyPr/>
        <a:lstStyle/>
        <a:p>
          <a:endParaRPr lang="en-US"/>
        </a:p>
      </dgm:t>
    </dgm:pt>
    <dgm:pt modelId="{36E320F6-FB01-4833-B8F0-F20A0DB0B187}" type="pres">
      <dgm:prSet presAssocID="{042C7FC6-EF69-4DEB-890A-F1DDF71ECFA5}" presName="sibTrans" presStyleLbl="sibTrans2D1" presStyleIdx="3" presStyleCnt="4" custLinFactNeighborX="-6925" custLinFactNeighborY="-1017"/>
      <dgm:spPr/>
      <dgm:t>
        <a:bodyPr/>
        <a:lstStyle/>
        <a:p>
          <a:endParaRPr lang="en-US"/>
        </a:p>
      </dgm:t>
    </dgm:pt>
  </dgm:ptLst>
  <dgm:cxnLst>
    <dgm:cxn modelId="{4BFA551D-55AC-418D-872D-3326BF707DF6}" type="presOf" srcId="{1F13EA23-840A-48F6-8D06-650106ACD577}" destId="{2FD3A919-7549-49D1-857D-AE9413E09D1C}" srcOrd="0" destOrd="0" presId="urn:microsoft.com/office/officeart/2005/8/layout/radial6"/>
    <dgm:cxn modelId="{4CE13015-88A0-48FB-9ACD-881881C2A347}" type="presOf" srcId="{4E13211B-73B5-4593-B2D5-E5EE2D83B4C7}" destId="{CCC85F22-3976-4675-8718-BBCFFF5EE6C4}" srcOrd="0" destOrd="0" presId="urn:microsoft.com/office/officeart/2005/8/layout/radial6"/>
    <dgm:cxn modelId="{CA99D6BC-6214-4EEB-A0AF-62D01E96590F}" srcId="{4E13211B-73B5-4593-B2D5-E5EE2D83B4C7}" destId="{53DD4749-746A-458A-94AE-E43770FF1138}" srcOrd="0" destOrd="0" parTransId="{B2E47D02-1669-4BE0-82F8-52EBEF7894B7}" sibTransId="{FF84B2AB-0BF0-4F7F-A5FD-8E6E6B822D2C}"/>
    <dgm:cxn modelId="{E42F848C-D3E1-485C-AE21-7730B14A0E52}" type="presOf" srcId="{4EA67FE2-748A-4234-849C-B6E9F4C89210}" destId="{678FE7C0-434E-418D-8501-C0C4ECAD9E19}" srcOrd="0" destOrd="0" presId="urn:microsoft.com/office/officeart/2005/8/layout/radial6"/>
    <dgm:cxn modelId="{55016416-8C58-46E8-86A9-1FF45792BAC3}" srcId="{53DD4749-746A-458A-94AE-E43770FF1138}" destId="{0DED2979-F02C-4C2C-AC92-0D3B53FD5063}" srcOrd="3" destOrd="0" parTransId="{DD68BB73-AD0B-4A83-8BB6-3C49E6F796B3}" sibTransId="{042C7FC6-EF69-4DEB-890A-F1DDF71ECFA5}"/>
    <dgm:cxn modelId="{750A47E3-88E5-4CB4-8CFF-AD5BB68997E0}" srcId="{53DD4749-746A-458A-94AE-E43770FF1138}" destId="{1FAE34C3-F83D-4260-81CC-882AF9CCABB8}" srcOrd="1" destOrd="0" parTransId="{26DD990E-EE0D-4EFA-8991-2B2B07A717C9}" sibTransId="{E64F8EA5-8E61-425D-9B01-169E1BA6DAE3}"/>
    <dgm:cxn modelId="{617C2843-93E4-456D-8658-738C16008F06}" type="presOf" srcId="{24DF9656-9FFC-458F-B973-82924083FB8A}" destId="{6A6FB395-62D3-46D4-8701-1433EDBFA717}" srcOrd="0" destOrd="0" presId="urn:microsoft.com/office/officeart/2005/8/layout/radial6"/>
    <dgm:cxn modelId="{2C7B4405-FD49-49E6-9BF6-70EE07C8737D}" type="presOf" srcId="{53DD4749-746A-458A-94AE-E43770FF1138}" destId="{F2DF3D19-C4EF-4DE9-9AFE-FFE588683C8B}" srcOrd="0" destOrd="0" presId="urn:microsoft.com/office/officeart/2005/8/layout/radial6"/>
    <dgm:cxn modelId="{E933279D-6F2B-457E-A950-9B32AA6405A3}" srcId="{53DD4749-746A-458A-94AE-E43770FF1138}" destId="{4EA67FE2-748A-4234-849C-B6E9F4C89210}" srcOrd="2" destOrd="0" parTransId="{73FF2C4B-15A9-4206-AD6A-E124AD1B52E5}" sibTransId="{DAD10178-1A96-4ADF-9026-8621EF8FB327}"/>
    <dgm:cxn modelId="{11E67EFE-1DAF-45B6-BF30-C1C7842FC476}" type="presOf" srcId="{0DED2979-F02C-4C2C-AC92-0D3B53FD5063}" destId="{27AA0056-7E1C-451D-A132-653F31A13B2C}" srcOrd="0" destOrd="0" presId="urn:microsoft.com/office/officeart/2005/8/layout/radial6"/>
    <dgm:cxn modelId="{62679CB6-DC00-45E9-AF0D-983CE7F77025}" type="presOf" srcId="{1FAE34C3-F83D-4260-81CC-882AF9CCABB8}" destId="{4D65DF92-9789-4F99-9B85-ABE6D0100A7E}" srcOrd="0" destOrd="0" presId="urn:microsoft.com/office/officeart/2005/8/layout/radial6"/>
    <dgm:cxn modelId="{3FB6F6C7-AD3D-490D-8659-D6E9D07AE411}" type="presOf" srcId="{DAD10178-1A96-4ADF-9026-8621EF8FB327}" destId="{849D8E45-73D8-4E4B-812E-FE7CD2332BF4}" srcOrd="0" destOrd="0" presId="urn:microsoft.com/office/officeart/2005/8/layout/radial6"/>
    <dgm:cxn modelId="{F9594C00-6341-46D1-B34C-DD2E711D1DEE}" type="presOf" srcId="{042C7FC6-EF69-4DEB-890A-F1DDF71ECFA5}" destId="{36E320F6-FB01-4833-B8F0-F20A0DB0B187}" srcOrd="0" destOrd="0" presId="urn:microsoft.com/office/officeart/2005/8/layout/radial6"/>
    <dgm:cxn modelId="{16672D30-52F9-48C0-B9DD-F587CFC8453A}" srcId="{53DD4749-746A-458A-94AE-E43770FF1138}" destId="{1F13EA23-840A-48F6-8D06-650106ACD577}" srcOrd="0" destOrd="0" parTransId="{B145A9F3-DF31-436F-829C-0A4579068062}" sibTransId="{24DF9656-9FFC-458F-B973-82924083FB8A}"/>
    <dgm:cxn modelId="{63BB5167-21C1-4ED3-81AC-6C32C42EC4E3}" type="presOf" srcId="{E64F8EA5-8E61-425D-9B01-169E1BA6DAE3}" destId="{9F8A27AD-815D-4FCB-BEAB-5C2BD2BBA01B}" srcOrd="0" destOrd="0" presId="urn:microsoft.com/office/officeart/2005/8/layout/radial6"/>
    <dgm:cxn modelId="{DCE2590B-6645-421F-8102-D4045D0A7423}" type="presParOf" srcId="{CCC85F22-3976-4675-8718-BBCFFF5EE6C4}" destId="{F2DF3D19-C4EF-4DE9-9AFE-FFE588683C8B}" srcOrd="0" destOrd="0" presId="urn:microsoft.com/office/officeart/2005/8/layout/radial6"/>
    <dgm:cxn modelId="{1B5F3751-7D13-4DEF-98AA-1E2E561DB8E1}" type="presParOf" srcId="{CCC85F22-3976-4675-8718-BBCFFF5EE6C4}" destId="{2FD3A919-7549-49D1-857D-AE9413E09D1C}" srcOrd="1" destOrd="0" presId="urn:microsoft.com/office/officeart/2005/8/layout/radial6"/>
    <dgm:cxn modelId="{CAEA379D-CF7E-44CF-9117-E3CCB8526BB8}" type="presParOf" srcId="{CCC85F22-3976-4675-8718-BBCFFF5EE6C4}" destId="{A6B5B5E2-412F-42B2-BCE1-7F46F1093C86}" srcOrd="2" destOrd="0" presId="urn:microsoft.com/office/officeart/2005/8/layout/radial6"/>
    <dgm:cxn modelId="{25410B00-4B11-45FB-B533-6B49B0121D63}" type="presParOf" srcId="{CCC85F22-3976-4675-8718-BBCFFF5EE6C4}" destId="{6A6FB395-62D3-46D4-8701-1433EDBFA717}" srcOrd="3" destOrd="0" presId="urn:microsoft.com/office/officeart/2005/8/layout/radial6"/>
    <dgm:cxn modelId="{9B81D9E3-5C65-41CC-B077-FAAAB359FC23}" type="presParOf" srcId="{CCC85F22-3976-4675-8718-BBCFFF5EE6C4}" destId="{4D65DF92-9789-4F99-9B85-ABE6D0100A7E}" srcOrd="4" destOrd="0" presId="urn:microsoft.com/office/officeart/2005/8/layout/radial6"/>
    <dgm:cxn modelId="{0D258DF7-32C1-4EC3-9380-22FB2E914C8A}" type="presParOf" srcId="{CCC85F22-3976-4675-8718-BBCFFF5EE6C4}" destId="{B00B057A-A817-4DDF-9917-BB9111DF204C}" srcOrd="5" destOrd="0" presId="urn:microsoft.com/office/officeart/2005/8/layout/radial6"/>
    <dgm:cxn modelId="{AD7DE8ED-44F2-4F07-A4C0-4FFE6AC1650D}" type="presParOf" srcId="{CCC85F22-3976-4675-8718-BBCFFF5EE6C4}" destId="{9F8A27AD-815D-4FCB-BEAB-5C2BD2BBA01B}" srcOrd="6" destOrd="0" presId="urn:microsoft.com/office/officeart/2005/8/layout/radial6"/>
    <dgm:cxn modelId="{A9785BAD-765F-4B6A-8F08-B631BCB56413}" type="presParOf" srcId="{CCC85F22-3976-4675-8718-BBCFFF5EE6C4}" destId="{678FE7C0-434E-418D-8501-C0C4ECAD9E19}" srcOrd="7" destOrd="0" presId="urn:microsoft.com/office/officeart/2005/8/layout/radial6"/>
    <dgm:cxn modelId="{47978251-DFEA-4BEE-B0A3-A5CC295B2D16}" type="presParOf" srcId="{CCC85F22-3976-4675-8718-BBCFFF5EE6C4}" destId="{E6F77F81-6FF8-4992-B796-2F9AE78FC4EF}" srcOrd="8" destOrd="0" presId="urn:microsoft.com/office/officeart/2005/8/layout/radial6"/>
    <dgm:cxn modelId="{47F097DC-2635-42EB-A017-91FAA57164C2}" type="presParOf" srcId="{CCC85F22-3976-4675-8718-BBCFFF5EE6C4}" destId="{849D8E45-73D8-4E4B-812E-FE7CD2332BF4}" srcOrd="9" destOrd="0" presId="urn:microsoft.com/office/officeart/2005/8/layout/radial6"/>
    <dgm:cxn modelId="{682A28D4-E580-475A-8DC4-E0A7FD26A104}" type="presParOf" srcId="{CCC85F22-3976-4675-8718-BBCFFF5EE6C4}" destId="{27AA0056-7E1C-451D-A132-653F31A13B2C}" srcOrd="10" destOrd="0" presId="urn:microsoft.com/office/officeart/2005/8/layout/radial6"/>
    <dgm:cxn modelId="{2EB8B920-46DF-46FA-930A-2419344BA807}" type="presParOf" srcId="{CCC85F22-3976-4675-8718-BBCFFF5EE6C4}" destId="{C8C38D25-5140-491A-8D13-A5ED159F1F4F}" srcOrd="11" destOrd="0" presId="urn:microsoft.com/office/officeart/2005/8/layout/radial6"/>
    <dgm:cxn modelId="{65F4DD5C-D6D0-4935-B68C-FF7654368BE2}" type="presParOf" srcId="{CCC85F22-3976-4675-8718-BBCFFF5EE6C4}" destId="{36E320F6-FB01-4833-B8F0-F20A0DB0B187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E320F6-FB01-4833-B8F0-F20A0DB0B187}">
      <dsp:nvSpPr>
        <dsp:cNvPr id="0" name=""/>
        <dsp:cNvSpPr/>
      </dsp:nvSpPr>
      <dsp:spPr>
        <a:xfrm>
          <a:off x="1943029" y="599529"/>
          <a:ext cx="4276555" cy="4276555"/>
        </a:xfrm>
        <a:prstGeom prst="blockArc">
          <a:avLst>
            <a:gd name="adj1" fmla="val 10800000"/>
            <a:gd name="adj2" fmla="val 16200000"/>
            <a:gd name="adj3" fmla="val 4644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9D8E45-73D8-4E4B-812E-FE7CD2332BF4}">
      <dsp:nvSpPr>
        <dsp:cNvPr id="0" name=""/>
        <dsp:cNvSpPr/>
      </dsp:nvSpPr>
      <dsp:spPr>
        <a:xfrm>
          <a:off x="1857477" y="643022"/>
          <a:ext cx="5039963" cy="4276555"/>
        </a:xfrm>
        <a:prstGeom prst="blockArc">
          <a:avLst>
            <a:gd name="adj1" fmla="val 5400000"/>
            <a:gd name="adj2" fmla="val 10800000"/>
            <a:gd name="adj3" fmla="val 4644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8A27AD-815D-4FCB-BEAB-5C2BD2BBA01B}">
      <dsp:nvSpPr>
        <dsp:cNvPr id="0" name=""/>
        <dsp:cNvSpPr/>
      </dsp:nvSpPr>
      <dsp:spPr>
        <a:xfrm>
          <a:off x="2627492" y="685060"/>
          <a:ext cx="4276555" cy="4276555"/>
        </a:xfrm>
        <a:prstGeom prst="blockArc">
          <a:avLst>
            <a:gd name="adj1" fmla="val 0"/>
            <a:gd name="adj2" fmla="val 5400000"/>
            <a:gd name="adj3" fmla="val 4644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6FB395-62D3-46D4-8701-1433EDBFA717}">
      <dsp:nvSpPr>
        <dsp:cNvPr id="0" name=""/>
        <dsp:cNvSpPr/>
      </dsp:nvSpPr>
      <dsp:spPr>
        <a:xfrm>
          <a:off x="2541961" y="599529"/>
          <a:ext cx="4276555" cy="4276555"/>
        </a:xfrm>
        <a:prstGeom prst="blockArc">
          <a:avLst>
            <a:gd name="adj1" fmla="val 16200000"/>
            <a:gd name="adj2" fmla="val 0"/>
            <a:gd name="adj3" fmla="val 4644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DF3D19-C4EF-4DE9-9AFE-FFE588683C8B}">
      <dsp:nvSpPr>
        <dsp:cNvPr id="0" name=""/>
        <dsp:cNvSpPr/>
      </dsp:nvSpPr>
      <dsp:spPr>
        <a:xfrm>
          <a:off x="3645684" y="1796104"/>
          <a:ext cx="1463547" cy="1970391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Student</a:t>
          </a:r>
          <a:endParaRPr lang="en-US" sz="2000" b="1" kern="1200" dirty="0"/>
        </a:p>
      </dsp:txBody>
      <dsp:txXfrm>
        <a:off x="3860015" y="2084661"/>
        <a:ext cx="1034885" cy="1393277"/>
      </dsp:txXfrm>
    </dsp:sp>
    <dsp:sp modelId="{2FD3A919-7549-49D1-857D-AE9413E09D1C}">
      <dsp:nvSpPr>
        <dsp:cNvPr id="0" name=""/>
        <dsp:cNvSpPr/>
      </dsp:nvSpPr>
      <dsp:spPr>
        <a:xfrm>
          <a:off x="3318783" y="3039"/>
          <a:ext cx="2117351" cy="137927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smtClean="0"/>
            <a:t>Trigger</a:t>
          </a:r>
          <a:endParaRPr lang="en-US" sz="2400" b="1" kern="1200" dirty="0"/>
        </a:p>
      </dsp:txBody>
      <dsp:txXfrm>
        <a:off x="3628862" y="205029"/>
        <a:ext cx="1497193" cy="975293"/>
      </dsp:txXfrm>
    </dsp:sp>
    <dsp:sp modelId="{4D65DF92-9789-4F99-9B85-ABE6D0100A7E}">
      <dsp:nvSpPr>
        <dsp:cNvPr id="0" name=""/>
        <dsp:cNvSpPr/>
      </dsp:nvSpPr>
      <dsp:spPr>
        <a:xfrm>
          <a:off x="5337277" y="2091663"/>
          <a:ext cx="2257609" cy="137927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Feelings</a:t>
          </a:r>
          <a:endParaRPr lang="en-US" sz="2400" b="1" kern="1200" dirty="0"/>
        </a:p>
      </dsp:txBody>
      <dsp:txXfrm>
        <a:off x="5667896" y="2293653"/>
        <a:ext cx="1596371" cy="975293"/>
      </dsp:txXfrm>
    </dsp:sp>
    <dsp:sp modelId="{678FE7C0-434E-418D-8501-C0C4ECAD9E19}">
      <dsp:nvSpPr>
        <dsp:cNvPr id="0" name=""/>
        <dsp:cNvSpPr/>
      </dsp:nvSpPr>
      <dsp:spPr>
        <a:xfrm>
          <a:off x="3300445" y="4180286"/>
          <a:ext cx="2154025" cy="137927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Behavior</a:t>
          </a:r>
          <a:endParaRPr lang="en-US" sz="2400" b="1" kern="1200" dirty="0"/>
        </a:p>
      </dsp:txBody>
      <dsp:txXfrm>
        <a:off x="3615895" y="4382276"/>
        <a:ext cx="1523125" cy="975293"/>
      </dsp:txXfrm>
    </dsp:sp>
    <dsp:sp modelId="{27AA0056-7E1C-451D-A132-653F31A13B2C}">
      <dsp:nvSpPr>
        <dsp:cNvPr id="0" name=""/>
        <dsp:cNvSpPr/>
      </dsp:nvSpPr>
      <dsp:spPr>
        <a:xfrm>
          <a:off x="1168112" y="2091663"/>
          <a:ext cx="2241444" cy="137927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Response</a:t>
          </a:r>
          <a:endParaRPr lang="en-US" sz="2400" b="1" kern="1200" dirty="0"/>
        </a:p>
      </dsp:txBody>
      <dsp:txXfrm>
        <a:off x="1496364" y="2293653"/>
        <a:ext cx="1584940" cy="9752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C7425F-0527-44EA-BB77-7584E711D8E5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D8C931-1568-4FD0-A4F8-23F54A299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265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5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35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4025"/>
            <a:ext cx="5486400" cy="4114488"/>
          </a:xfrm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AB4D-0AEC-4CC7-A49B-9450C3EABCE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2/8/2013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0270-68E0-42E6-9768-9ADE8E40AF2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27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AB4D-0AEC-4CC7-A49B-9450C3EABCE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2/8/2013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0270-68E0-42E6-9768-9ADE8E40AF2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993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AB4D-0AEC-4CC7-A49B-9450C3EABCE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2/8/2013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0270-68E0-42E6-9768-9ADE8E40AF2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632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4617B">
                    <a:shade val="90000"/>
                  </a:srgbClr>
                </a:solidFill>
              </a:rPr>
              <a:t>Newton, J.S., Todd, A.W., Algozzine, K, Horner, R.H. &amp; Algozzine, B. (2009). The Team Initiated Problem Solving (TIPS) Training Manual. Educational and Community Supports, University of Oregon unpublished training manual. 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A6BFC7F-FADA-4C0B-AA73-A53D96AA6F6B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1360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88F7A5C-EFD2-49B5-8ADA-5980E9468432}" type="slidenum">
              <a:rPr lang="en-US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916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AB4D-0AEC-4CC7-A49B-9450C3EABCE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2/8/2013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0270-68E0-42E6-9768-9ADE8E40AF2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693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AB4D-0AEC-4CC7-A49B-9450C3EABCE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2/8/2013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0270-68E0-42E6-9768-9ADE8E40AF2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970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AB4D-0AEC-4CC7-A49B-9450C3EABCE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2/8/2013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0270-68E0-42E6-9768-9ADE8E40AF2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308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AB4D-0AEC-4CC7-A49B-9450C3EABCE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2/8/2013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0270-68E0-42E6-9768-9ADE8E40AF2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208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AB4D-0AEC-4CC7-A49B-9450C3EABCE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2/8/2013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0270-68E0-42E6-9768-9ADE8E40AF2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465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AB4D-0AEC-4CC7-A49B-9450C3EABCE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2/8/2013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0270-68E0-42E6-9768-9ADE8E40AF2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3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AB4D-0AEC-4CC7-A49B-9450C3EABCE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2/8/2013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0270-68E0-42E6-9768-9ADE8E40AF2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301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AB4D-0AEC-4CC7-A49B-9450C3EABCE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2/8/2013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73A0270-68E0-42E6-9768-9ADE8E40AF2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610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660AB4D-0AEC-4CC7-A49B-9450C3EABCE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2/8/2013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73A0270-68E0-42E6-9768-9ADE8E40AF2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39034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8657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04800" y="152400"/>
            <a:ext cx="8610600" cy="8382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Behavior Cycle</a:t>
            </a:r>
          </a:p>
        </p:txBody>
      </p:sp>
      <p:sp>
        <p:nvSpPr>
          <p:cNvPr id="2758658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1447800"/>
            <a:ext cx="8610600" cy="5257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sz="2800" b="1" dirty="0" smtClean="0"/>
              <a:t>                                </a:t>
            </a:r>
            <a:endParaRPr lang="en-US" sz="2800" b="1" u="sng" dirty="0" smtClean="0">
              <a:solidFill>
                <a:srgbClr val="FF0000"/>
              </a:solidFill>
            </a:endParaRPr>
          </a:p>
        </p:txBody>
      </p:sp>
      <p:sp>
        <p:nvSpPr>
          <p:cNvPr id="3034116" name="Text Box 4"/>
          <p:cNvSpPr txBox="1">
            <a:spLocks noChangeArrowheads="1"/>
          </p:cNvSpPr>
          <p:nvPr/>
        </p:nvSpPr>
        <p:spPr bwMode="auto">
          <a:xfrm>
            <a:off x="6629400" y="3313113"/>
            <a:ext cx="1447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>
              <a:solidFill>
                <a:prstClr val="black"/>
              </a:solidFill>
              <a:latin typeface="Arial" pitchFamily="34" charset="0"/>
            </a:endParaRPr>
          </a:p>
        </p:txBody>
      </p:sp>
      <p:graphicFrame>
        <p:nvGraphicFramePr>
          <p:cNvPr id="14" name="Diagram 13"/>
          <p:cNvGraphicFramePr/>
          <p:nvPr/>
        </p:nvGraphicFramePr>
        <p:xfrm>
          <a:off x="152400" y="1143000"/>
          <a:ext cx="87630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5"/>
          <p:cNvSpPr/>
          <p:nvPr/>
        </p:nvSpPr>
        <p:spPr>
          <a:xfrm>
            <a:off x="6553200" y="6400800"/>
            <a:ext cx="2355132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50" dirty="0">
                <a:solidFill>
                  <a:prstClr val="black"/>
                </a:solidFill>
              </a:rPr>
              <a:t>Therapeutic Crisis Intervention (TCI)</a:t>
            </a:r>
            <a:endParaRPr lang="en-US" sz="1050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10400" y="1447800"/>
            <a:ext cx="1905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4617B"/>
                </a:solidFill>
              </a:rPr>
              <a:t>Frustration, anger, sadness, resignation, rejection</a:t>
            </a:r>
          </a:p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5411450"/>
            <a:ext cx="2057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4617B"/>
                </a:solidFill>
              </a:rPr>
              <a:t>Non-compliance, refusal, physical aggression, verbal aggression, shutting down</a:t>
            </a:r>
          </a:p>
          <a:p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2286000" y="6096000"/>
            <a:ext cx="990600" cy="1249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7162800" y="2514600"/>
            <a:ext cx="533400" cy="76325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28600" y="1447800"/>
            <a:ext cx="2057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4617B"/>
                </a:solidFill>
              </a:rPr>
              <a:t>Confrontational stance, aggressive voice, etc…</a:t>
            </a:r>
          </a:p>
          <a:p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29" name="Straight Arrow Connector 28"/>
          <p:cNvCxnSpPr>
            <a:stCxn id="28" idx="2"/>
          </p:cNvCxnSpPr>
          <p:nvPr/>
        </p:nvCxnSpPr>
        <p:spPr>
          <a:xfrm>
            <a:off x="1257300" y="2463463"/>
            <a:ext cx="571500" cy="813138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54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On-screen Show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1_Flow</vt:lpstr>
      <vt:lpstr>Behavior Cycle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Behavior Cycle</dc:title>
  <dc:creator>User</dc:creator>
  <cp:lastModifiedBy>User</cp:lastModifiedBy>
  <cp:revision>1</cp:revision>
  <dcterms:created xsi:type="dcterms:W3CDTF">2013-02-08T19:07:26Z</dcterms:created>
  <dcterms:modified xsi:type="dcterms:W3CDTF">2013-02-08T19:07:43Z</dcterms:modified>
</cp:coreProperties>
</file>