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54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204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85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0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21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8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1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72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72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2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41786-B4DE-4C75-93C5-280B9BD92B4A}" type="datetimeFigureOut">
              <a:rPr lang="en-US" smtClean="0"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EE0CB-5820-49E1-903B-2E867A08D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73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8082" name="Footer Placeholder 4"/>
          <p:cNvSpPr txBox="1">
            <a:spLocks noGrp="1"/>
          </p:cNvSpPr>
          <p:nvPr/>
        </p:nvSpPr>
        <p:spPr bwMode="auto">
          <a:xfrm>
            <a:off x="152400" y="64008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1000" dirty="0" smtClean="0"/>
          </a:p>
          <a:p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Therapeutic Crisis Intervention (TCI)</a:t>
            </a:r>
          </a:p>
          <a:p>
            <a:pPr algn="ctr"/>
            <a:endParaRPr lang="en-US" sz="1400" dirty="0">
              <a:latin typeface="Times New Roman" pitchFamily="18" charset="0"/>
            </a:endParaRPr>
          </a:p>
        </p:txBody>
      </p:sp>
      <p:sp>
        <p:nvSpPr>
          <p:cNvPr id="3118083" name="Slide Number Placeholder 5"/>
          <p:cNvSpPr txBox="1">
            <a:spLocks noGrp="1"/>
          </p:cNvSpPr>
          <p:nvPr/>
        </p:nvSpPr>
        <p:spPr bwMode="auto">
          <a:xfrm>
            <a:off x="8001000" y="6096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DFAD593-EB9E-40CC-A619-54CD94D7A9D4}" type="slidenum">
              <a:rPr lang="en-US" sz="1400">
                <a:latin typeface="Times New Roman" pitchFamily="18" charset="0"/>
              </a:rPr>
              <a:pPr algn="r"/>
              <a:t>1</a:t>
            </a:fld>
            <a:endParaRPr lang="en-US" sz="1400" dirty="0">
              <a:latin typeface="Times New Roman" pitchFamily="18" charset="0"/>
            </a:endParaRPr>
          </a:p>
        </p:txBody>
      </p:sp>
      <p:sp>
        <p:nvSpPr>
          <p:cNvPr id="29184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1524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ESCAPE -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format for teaching the new behavior</a:t>
            </a:r>
            <a:r>
              <a:rPr lang="en-US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</a:p>
        </p:txBody>
      </p:sp>
      <p:sp>
        <p:nvSpPr>
          <p:cNvPr id="29184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209800"/>
            <a:ext cx="83058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/>
              <a:t>I</a:t>
            </a:r>
            <a:r>
              <a:rPr lang="en-US" sz="2800" dirty="0" smtClean="0"/>
              <a:t>- </a:t>
            </a:r>
            <a:r>
              <a:rPr lang="en-US" sz="2800" dirty="0"/>
              <a:t>isolate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E</a:t>
            </a:r>
            <a:r>
              <a:rPr lang="en-US" sz="2800" dirty="0"/>
              <a:t>- explore the young person’s point of view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S</a:t>
            </a:r>
            <a:r>
              <a:rPr lang="en-US" sz="2800" dirty="0"/>
              <a:t>- summarize the feelings and content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C</a:t>
            </a:r>
            <a:r>
              <a:rPr lang="en-US" sz="2800" dirty="0"/>
              <a:t>- connect behavior to feelings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A</a:t>
            </a:r>
            <a:r>
              <a:rPr lang="en-US" sz="2800" dirty="0"/>
              <a:t>- alternative behavior discussed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P</a:t>
            </a:r>
            <a:r>
              <a:rPr lang="en-US" sz="2800" dirty="0"/>
              <a:t>- practice new behavior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/>
              <a:t>E</a:t>
            </a:r>
            <a:r>
              <a:rPr lang="en-US" sz="2800" dirty="0"/>
              <a:t>- enter the young person back into the routine</a:t>
            </a:r>
          </a:p>
        </p:txBody>
      </p:sp>
    </p:spTree>
    <p:extLst>
      <p:ext uri="{BB962C8B-B14F-4D97-AF65-F5344CB8AC3E}">
        <p14:creationId xmlns:p14="http://schemas.microsoft.com/office/powerpoint/2010/main" val="216138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 ESCAPE -  A format for teaching the new behavior…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ESCAPE -  A format for teaching the new behavior…</dc:title>
  <dc:creator>User</dc:creator>
  <cp:lastModifiedBy>User</cp:lastModifiedBy>
  <cp:revision>1</cp:revision>
  <dcterms:created xsi:type="dcterms:W3CDTF">2013-02-08T19:08:35Z</dcterms:created>
  <dcterms:modified xsi:type="dcterms:W3CDTF">2013-02-08T19:08:46Z</dcterms:modified>
</cp:coreProperties>
</file>